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106" r:id="rId2"/>
    <p:sldId id="2051" r:id="rId3"/>
    <p:sldId id="2052" r:id="rId4"/>
    <p:sldId id="2053" r:id="rId5"/>
    <p:sldId id="205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DE3DB2-916E-49AC-B852-91764B61A58D}" v="5" dt="2026-01-28T08:51:36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230" autoAdjust="0"/>
  </p:normalViewPr>
  <p:slideViewPr>
    <p:cSldViewPr snapToGrid="0">
      <p:cViewPr varScale="1">
        <p:scale>
          <a:sx n="114" d="100"/>
          <a:sy n="114" d="100"/>
        </p:scale>
        <p:origin x="210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rause" userId="ff09d25f6f6f27b5" providerId="LiveId" clId="{9F623EC5-F9A3-420A-A789-6B5868B98FFD}"/>
    <pc:docChg chg="modSld">
      <pc:chgData name="Chris Crause" userId="ff09d25f6f6f27b5" providerId="LiveId" clId="{9F623EC5-F9A3-420A-A789-6B5868B98FFD}" dt="2026-01-28T08:50:12.361" v="11" actId="20577"/>
      <pc:docMkLst>
        <pc:docMk/>
      </pc:docMkLst>
      <pc:sldChg chg="modNotesTx">
        <pc:chgData name="Chris Crause" userId="ff09d25f6f6f27b5" providerId="LiveId" clId="{9F623EC5-F9A3-420A-A789-6B5868B98FFD}" dt="2026-01-28T08:50:12.361" v="11" actId="20577"/>
        <pc:sldMkLst>
          <pc:docMk/>
          <pc:sldMk cId="68197377" sldId="205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60CA2-EEA2-4109-867D-23459EE9ECF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A521F-0BDF-40CE-B7E6-CC16D47B97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2165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1. Human wisdom has limits; divine insight is needed.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94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2. God can bring you from being forgotten to being </a:t>
            </a:r>
            <a:r>
              <a:rPr lang="en-US" dirty="0" err="1"/>
              <a:t>favoured</a:t>
            </a:r>
            <a:r>
              <a:rPr lang="en-US" dirty="0"/>
              <a:t> in a moment.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796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B6865-74F4-AA71-C64A-11AFBF397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B5267BDF-A067-596C-AA1B-DB051223FB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AD8BF2CB-C8AF-D90F-A92A-500422099D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3. God’s gifts make room for us when the time is right.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9A194D1-BE95-7B7A-3114-93DEA14662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632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598FA-5914-157A-5D53-B34ABDE76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073471A-BE65-1526-612D-A027EE8365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E9D70370-9914-C1AC-8534-91B5B7EDBC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4. Restoration is not just for us—it’s for others too.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E7FA3D3-B90F-C70E-BB89-FCA1021BA7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863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FC290-7A32-3DC9-D282-6D4908981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7D306174-14DD-82F3-87E4-F9C571EF30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42009B2A-D04A-84AD-9E1B-E998BA81F9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5. God’s timing is perfect. Delay is not denial.</a:t>
            </a:r>
          </a:p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2AC0E511-E70B-9068-CB05-9976F63661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029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FA0D-24FE-F1C1-C1DC-715E48ACC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6E5FB-ABED-A0E3-D416-D38DAA783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EFD67-9008-F481-8BE3-DB8D58C2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73616-FE9B-F899-1BE9-B612F9EAD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16B3E-DFB1-5CC2-0CD6-0A76B67B4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312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C924B-A89C-3EC5-51D0-2F46CA8E5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3AEC5-F316-1B0B-7434-2CCE0D95F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9CBC9-6668-8CC8-43DF-633DBF23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9EAB-BE6A-C790-16D9-36746888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3F59C-701B-712F-E6A1-0E9939B9C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783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811B3-BAE8-6888-CCE6-E31C7B713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B9F68-3D7E-8097-EA3A-19F091A0B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F5EBF-77C3-DFD7-BE57-3614FCAE6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6FB24-6E32-5155-FC2E-522F6046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79E34-97F8-28C0-D8AB-1832653D0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749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7482-67AB-1556-6AC4-D6A02A250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9D9F5-E73B-016A-63A8-0A3D4A281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C46E4-F019-2C75-9322-7B44B17B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D8CCE-5523-72CA-E564-F8D5291C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F5C5F-FB28-1703-0A57-3143D10BD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753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2DDAB-94DC-A163-35D0-6D75AF14D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F4850-BF92-EBE4-1963-E932F843D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1387-8B09-0EE5-3240-732851A8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C9AA6-A3DD-A3F0-0D33-F0CDD0E48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E36B2-F856-2F74-79E1-DE66D5ADA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822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83334-2301-159F-A6F1-ABBE2C6A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A237A-6D17-E781-19BA-B74956D5C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9E795-B427-091D-BC2C-590094024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C6EDE-79C6-6131-4F18-C8329AC9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18929-A7A6-C84C-1824-27E27BE42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75122-47A4-13F9-1C04-86CCD124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88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DBE92-3692-2BEE-64DD-E384364FB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1C7BC-8F95-EAAF-A94D-D6B68E4C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27C7C-6852-445E-CBC6-A79046558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57871-A842-05FC-E0FB-DFD2BCF97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3F64E-A13B-B808-BAB7-E156D16FCF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53B92-7C1B-70E2-20D3-FA15BBB4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787A4-81A4-FFA1-D635-E37B51CF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D4CAD-A79A-AE64-B950-ADB5E33E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46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D205-04A2-1E22-3CFB-87E01C02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B9D134-AF53-65A6-85E1-E526EA62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146EA-D2AE-65B0-71B1-90A0BC0D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EC9230-E446-BE24-B78B-20D3E9846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581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4BC270-E1FB-5495-1789-B3B03D30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C52F8-7C22-54C5-6605-D91AD8FD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B1D7C-FFE5-6C10-C62C-6E44CCC7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8392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41B4F-7EA2-2420-C356-8A09D87F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1E87F-9387-A78F-8025-E9890999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779CB-2AB9-19C9-6F69-64E1AB57A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A6CB4-6845-3598-E737-60DE7BF6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694F8-0E1A-5E91-97BD-47F07918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73AA0-C380-F0E6-539B-4C667AE96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276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4B69-3C17-23FD-4F5A-D89F0F54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5D814-6787-263F-F4A0-18D074436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B2B0AD-C201-A39B-A58A-0BA3BDC49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3FDF2-C2D9-04BD-1405-AE25B0777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8E4DF5-EA00-1AB4-D336-36ACA4D83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23E98-3091-4B61-D7F6-D486D11E8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99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3DBFC-9EB5-527F-00D6-9CA5DC65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2E541-4EA1-DE19-0888-3EF9B4883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35137-00EA-2A54-6CAB-8D6A6D37E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F763C-7E29-47AB-BF23-384B49AAE83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6B251-3D87-863B-F8FE-3BC42C1CC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916CD-683F-B276-84BB-36E1D9885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392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Wisdom from Heaven</a:t>
            </a:r>
            <a:br>
              <a:rPr lang="nl-NL" altLang="en-US" sz="3600" dirty="0"/>
            </a:br>
            <a:r>
              <a:rPr lang="nl-NL" altLang="en-US" sz="2800" dirty="0"/>
              <a:t>(Melody: TiS 156 Morning has broken)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742950" indent="-742950">
              <a:buFontTx/>
              <a:buAutoNum type="arabicPeriod"/>
            </a:pPr>
            <a:r>
              <a:rPr lang="en-US" sz="4000" dirty="0"/>
              <a:t>Wisdom is fleeting, </a:t>
            </a:r>
          </a:p>
          <a:p>
            <a:pPr marL="0" indent="0">
              <a:buNone/>
            </a:pPr>
            <a:r>
              <a:rPr lang="en-US" sz="4000" dirty="0"/>
              <a:t>minds can be clouded— </a:t>
            </a:r>
          </a:p>
          <a:p>
            <a:pPr marL="0" indent="0">
              <a:buNone/>
            </a:pPr>
            <a:r>
              <a:rPr lang="en-US" sz="4000" dirty="0"/>
              <a:t>God’s voice is needed </a:t>
            </a:r>
          </a:p>
          <a:p>
            <a:pPr marL="0" indent="0">
              <a:buNone/>
            </a:pPr>
            <a:r>
              <a:rPr lang="en-US" sz="4000" dirty="0"/>
              <a:t>to light the way. </a:t>
            </a:r>
          </a:p>
          <a:p>
            <a:pPr marL="0" indent="0">
              <a:buNone/>
            </a:pPr>
            <a:r>
              <a:rPr lang="en-US" sz="4000" dirty="0"/>
              <a:t>Insight from heaven </a:t>
            </a:r>
          </a:p>
          <a:p>
            <a:pPr marL="0" indent="0">
              <a:buNone/>
            </a:pPr>
            <a:r>
              <a:rPr lang="en-US" sz="4000" dirty="0"/>
              <a:t>breaks through the silence.</a:t>
            </a:r>
          </a:p>
          <a:p>
            <a:pPr marL="0" indent="0">
              <a:buNone/>
            </a:pPr>
            <a:r>
              <a:rPr lang="en-US" altLang="en-US" sz="4000" dirty="0"/>
              <a:t>What God has given,</a:t>
            </a:r>
          </a:p>
          <a:p>
            <a:pPr marL="0" indent="0">
              <a:buNone/>
            </a:pPr>
            <a:r>
              <a:rPr lang="en-US" altLang="en-US" sz="4000" dirty="0"/>
              <a:t>will be revealed.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492973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r>
              <a:rPr lang="en-AU" sz="3600" dirty="0"/>
              <a:t>Wisdom from Heaven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2. Lost and forgotten, </a:t>
            </a:r>
          </a:p>
          <a:p>
            <a:pPr marL="0" indent="0">
              <a:buNone/>
            </a:pPr>
            <a:r>
              <a:rPr lang="en-US" sz="4000" dirty="0"/>
              <a:t>buried in shadow— </a:t>
            </a:r>
          </a:p>
          <a:p>
            <a:pPr marL="0" indent="0">
              <a:buNone/>
            </a:pPr>
            <a:r>
              <a:rPr lang="en-US" sz="4000" dirty="0"/>
              <a:t>God lifts the lowly </a:t>
            </a:r>
          </a:p>
          <a:p>
            <a:pPr marL="0" indent="0">
              <a:buNone/>
            </a:pPr>
            <a:r>
              <a:rPr lang="en-US" sz="4000" dirty="0"/>
              <a:t>in just one breath. </a:t>
            </a:r>
          </a:p>
          <a:p>
            <a:pPr marL="0" indent="0">
              <a:buNone/>
            </a:pPr>
            <a:r>
              <a:rPr lang="en-US" sz="4000" dirty="0" err="1"/>
              <a:t>Favour</a:t>
            </a:r>
            <a:r>
              <a:rPr lang="en-US" sz="4000" dirty="0"/>
              <a:t> is rising </a:t>
            </a:r>
          </a:p>
          <a:p>
            <a:pPr marL="0" indent="0">
              <a:buNone/>
            </a:pPr>
            <a:r>
              <a:rPr lang="en-US" sz="4000" dirty="0"/>
              <a:t>where none expected.</a:t>
            </a:r>
          </a:p>
          <a:p>
            <a:pPr marL="0" indent="0">
              <a:buNone/>
            </a:pPr>
            <a:r>
              <a:rPr lang="en-US" altLang="en-US" sz="4000" dirty="0"/>
              <a:t>What I am finding</a:t>
            </a:r>
          </a:p>
          <a:p>
            <a:pPr marL="0" indent="0">
              <a:buNone/>
            </a:pPr>
            <a:r>
              <a:rPr lang="en-US" altLang="en-US" sz="4000" dirty="0"/>
              <a:t>leads me to rest.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819737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707E5-A66C-D5A9-355D-5C8983430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7DEF32C4-0A6D-C1F8-BDF4-D566E3323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r>
              <a:rPr lang="en-AU" sz="3600" dirty="0"/>
              <a:t>Wisdom from Heaven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8378E6D-25E3-5111-6B15-293C33ABA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3. Gifts that lie hidden </a:t>
            </a:r>
          </a:p>
          <a:p>
            <a:pPr marL="0" indent="0">
              <a:buNone/>
            </a:pPr>
            <a:r>
              <a:rPr lang="en-US" sz="4000" dirty="0"/>
              <a:t>wait for their moment— </a:t>
            </a:r>
          </a:p>
          <a:p>
            <a:pPr marL="0" indent="0">
              <a:buNone/>
            </a:pPr>
            <a:r>
              <a:rPr lang="en-US" sz="4000" dirty="0"/>
              <a:t>God makes a pathway </a:t>
            </a:r>
          </a:p>
          <a:p>
            <a:pPr marL="0" indent="0">
              <a:buNone/>
            </a:pPr>
            <a:r>
              <a:rPr lang="en-US" sz="4000" dirty="0"/>
              <a:t>when time is full. </a:t>
            </a:r>
          </a:p>
          <a:p>
            <a:pPr marL="0" indent="0">
              <a:buNone/>
            </a:pPr>
            <a:r>
              <a:rPr lang="en-US" sz="4000" dirty="0"/>
              <a:t>Doors will be opened </a:t>
            </a:r>
          </a:p>
          <a:p>
            <a:pPr marL="0" indent="0">
              <a:buNone/>
            </a:pPr>
            <a:r>
              <a:rPr lang="en-US" sz="4000" dirty="0"/>
              <a:t>by grace, not striving.</a:t>
            </a:r>
          </a:p>
          <a:p>
            <a:pPr marL="0" indent="0">
              <a:buNone/>
            </a:pPr>
            <a:r>
              <a:rPr lang="en-US" altLang="en-US" sz="4000" dirty="0"/>
              <a:t>Al this is depended</a:t>
            </a:r>
          </a:p>
          <a:p>
            <a:pPr marL="0" indent="0">
              <a:buNone/>
            </a:pPr>
            <a:r>
              <a:rPr lang="en-US" altLang="en-US" sz="4000" dirty="0"/>
              <a:t>on God’s own time.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9375543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20BC3-F67B-7A0F-A382-DBCB8E1EF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E2DEEEB-A55F-2B0E-3139-6DD592E2B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r>
              <a:rPr lang="en-AU" sz="3600" dirty="0"/>
              <a:t>Wisdom from Heaven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6CDD0E3-3839-D632-222A-EE7C4B01C3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4. Healing is given </a:t>
            </a:r>
          </a:p>
          <a:p>
            <a:pPr marL="0" indent="0">
              <a:buNone/>
            </a:pPr>
            <a:r>
              <a:rPr lang="en-US" sz="4000" dirty="0"/>
              <a:t>not just for comfort— </a:t>
            </a:r>
          </a:p>
          <a:p>
            <a:pPr marL="0" indent="0">
              <a:buNone/>
            </a:pPr>
            <a:r>
              <a:rPr lang="en-US" sz="4000" dirty="0"/>
              <a:t>We are restored to </a:t>
            </a:r>
          </a:p>
          <a:p>
            <a:pPr marL="0" indent="0">
              <a:buNone/>
            </a:pPr>
            <a:r>
              <a:rPr lang="en-US" sz="4000" dirty="0"/>
              <a:t>restore the world. </a:t>
            </a:r>
          </a:p>
          <a:p>
            <a:pPr marL="0" indent="0">
              <a:buNone/>
            </a:pPr>
            <a:r>
              <a:rPr lang="en-US" sz="4000" dirty="0"/>
              <a:t>Blessing is shared in </a:t>
            </a:r>
          </a:p>
          <a:p>
            <a:pPr marL="0" indent="0">
              <a:buNone/>
            </a:pPr>
            <a:r>
              <a:rPr lang="en-US" sz="4000" dirty="0"/>
              <a:t>God’s holy purpose.</a:t>
            </a:r>
          </a:p>
          <a:p>
            <a:pPr marL="0" indent="0">
              <a:buNone/>
            </a:pPr>
            <a:r>
              <a:rPr lang="en-US" altLang="en-US" sz="4000" dirty="0"/>
              <a:t>Being forgiven</a:t>
            </a:r>
          </a:p>
          <a:p>
            <a:pPr marL="0" indent="0">
              <a:buNone/>
            </a:pPr>
            <a:r>
              <a:rPr lang="en-US" altLang="en-US" sz="4000" dirty="0"/>
              <a:t>opens new worlds.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6589510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6EE03-BDF8-2103-3094-32F7E50C4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4C37A6F-6FED-5CFF-EFF5-288648E12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r>
              <a:rPr lang="en-AU" sz="3600" dirty="0"/>
              <a:t>Wisdom from Heaven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5D12721-11EE-6960-D5F6-6A32C44AB3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5. Delay is not loss, </a:t>
            </a:r>
          </a:p>
          <a:p>
            <a:pPr marL="0" indent="0">
              <a:buNone/>
            </a:pPr>
            <a:r>
              <a:rPr lang="en-US" sz="4000" dirty="0"/>
              <a:t>waiting is sacred— </a:t>
            </a:r>
          </a:p>
          <a:p>
            <a:pPr marL="0" indent="0">
              <a:buNone/>
            </a:pPr>
            <a:r>
              <a:rPr lang="en-US" sz="4000" dirty="0"/>
              <a:t>God holds the seasons </a:t>
            </a:r>
          </a:p>
          <a:p>
            <a:pPr marL="0" indent="0">
              <a:buNone/>
            </a:pPr>
            <a:r>
              <a:rPr lang="en-US" sz="4000" dirty="0"/>
              <a:t>and knows the hour. </a:t>
            </a:r>
          </a:p>
          <a:p>
            <a:pPr marL="0" indent="0">
              <a:buNone/>
            </a:pPr>
            <a:r>
              <a:rPr lang="en-US" sz="4000" dirty="0"/>
              <a:t>Trust in the silence, </a:t>
            </a:r>
          </a:p>
          <a:p>
            <a:pPr marL="0" indent="0">
              <a:buNone/>
            </a:pPr>
            <a:r>
              <a:rPr lang="en-US" sz="4000" dirty="0"/>
              <a:t>for dawn is coming.</a:t>
            </a:r>
          </a:p>
          <a:p>
            <a:pPr marL="0" indent="0">
              <a:buNone/>
            </a:pPr>
            <a:r>
              <a:rPr lang="en-US" altLang="en-US" sz="4000" dirty="0"/>
              <a:t>Gone is defiance</a:t>
            </a:r>
          </a:p>
          <a:p>
            <a:pPr marL="0" indent="0">
              <a:buNone/>
            </a:pPr>
            <a:r>
              <a:rPr lang="en-US" altLang="en-US" sz="4000" dirty="0"/>
              <a:t>I have come home.</a:t>
            </a:r>
            <a:endParaRPr lang="en-AU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33439B-2A5D-E2D9-509B-D34CB28C6067}"/>
              </a:ext>
            </a:extLst>
          </p:cNvPr>
          <p:cNvSpPr txBox="1"/>
          <p:nvPr/>
        </p:nvSpPr>
        <p:spPr>
          <a:xfrm>
            <a:off x="7837984" y="5073986"/>
            <a:ext cx="37444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Eleanor Farjeon 1881-1956.  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Lyrics: Chris </a:t>
            </a:r>
            <a:r>
              <a:rPr lang="en-US">
                <a:latin typeface="Tahoma" panose="020B0604030504040204" pitchFamily="34" charset="0"/>
                <a:ea typeface="Times New Roman" panose="02020603050405020304" pitchFamily="18" charset="0"/>
              </a:rPr>
              <a:t>Crause 2026</a:t>
            </a:r>
            <a:r>
              <a:rPr lang="en-US" sz="180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Used by permission CCL LICENCE</a:t>
            </a:r>
          </a:p>
        </p:txBody>
      </p:sp>
    </p:spTree>
    <p:extLst>
      <p:ext uri="{BB962C8B-B14F-4D97-AF65-F5344CB8AC3E}">
        <p14:creationId xmlns:p14="http://schemas.microsoft.com/office/powerpoint/2010/main" val="97769480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299</Words>
  <Application>Microsoft Office PowerPoint</Application>
  <PresentationFormat>Widescreen</PresentationFormat>
  <Paragraphs>56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Tahoma</vt:lpstr>
      <vt:lpstr>Office Theme</vt:lpstr>
      <vt:lpstr>Wisdom from Heaven (Melody: TiS 156 Morning has broken)</vt:lpstr>
      <vt:lpstr>Wisdom from Heaven</vt:lpstr>
      <vt:lpstr>Wisdom from Heaven</vt:lpstr>
      <vt:lpstr>Wisdom from Heaven</vt:lpstr>
      <vt:lpstr>Wisdom from Heaven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2025-09-13T03:55:23Z</dcterms:created>
  <dcterms:modified xsi:type="dcterms:W3CDTF">2026-01-28T08:51:46Z</dcterms:modified>
</cp:coreProperties>
</file>