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47" r:id="rId2"/>
    <p:sldId id="615" r:id="rId3"/>
    <p:sldId id="68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B4D6C9-2904-4B35-881B-DFF3126EB13B}" v="2" dt="2025-12-19T02:46:29.6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7567" autoAdjust="0"/>
  </p:normalViewPr>
  <p:slideViewPr>
    <p:cSldViewPr snapToGrid="0">
      <p:cViewPr varScale="1">
        <p:scale>
          <a:sx n="119" d="100"/>
          <a:sy n="119" d="100"/>
        </p:scale>
        <p:origin x="1902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 Crause" userId="ff09d25f6f6f27b5" providerId="LiveId" clId="{9F623EC5-F9A3-420A-A789-6B5868B98FFD}"/>
    <pc:docChg chg="custSel modSld">
      <pc:chgData name="Chris Crause" userId="ff09d25f6f6f27b5" providerId="LiveId" clId="{9F623EC5-F9A3-420A-A789-6B5868B98FFD}" dt="2025-12-19T05:38:40.969" v="135" actId="20577"/>
      <pc:docMkLst>
        <pc:docMk/>
      </pc:docMkLst>
      <pc:sldChg chg="modSp mod">
        <pc:chgData name="Chris Crause" userId="ff09d25f6f6f27b5" providerId="LiveId" clId="{9F623EC5-F9A3-420A-A789-6B5868B98FFD}" dt="2025-12-19T05:37:07.880" v="115" actId="20577"/>
        <pc:sldMkLst>
          <pc:docMk/>
          <pc:sldMk cId="0" sldId="347"/>
        </pc:sldMkLst>
        <pc:spChg chg="mod">
          <ac:chgData name="Chris Crause" userId="ff09d25f6f6f27b5" providerId="LiveId" clId="{9F623EC5-F9A3-420A-A789-6B5868B98FFD}" dt="2025-12-19T02:47:40.720" v="39" actId="14100"/>
          <ac:spMkLst>
            <pc:docMk/>
            <pc:sldMk cId="0" sldId="347"/>
            <ac:spMk id="3" creationId="{08D0A91E-6D87-123B-94DC-1813DA2393BE}"/>
          </ac:spMkLst>
        </pc:spChg>
        <pc:spChg chg="mod">
          <ac:chgData name="Chris Crause" userId="ff09d25f6f6f27b5" providerId="LiveId" clId="{9F623EC5-F9A3-420A-A789-6B5868B98FFD}" dt="2025-12-19T02:46:17.422" v="21" actId="20577"/>
          <ac:spMkLst>
            <pc:docMk/>
            <pc:sldMk cId="0" sldId="347"/>
            <ac:spMk id="38914" creationId="{E81FEADF-90B6-4712-BC51-74CFF3F028A7}"/>
          </ac:spMkLst>
        </pc:spChg>
        <pc:spChg chg="mod">
          <ac:chgData name="Chris Crause" userId="ff09d25f6f6f27b5" providerId="LiveId" clId="{9F623EC5-F9A3-420A-A789-6B5868B98FFD}" dt="2025-12-19T05:37:07.880" v="115" actId="20577"/>
          <ac:spMkLst>
            <pc:docMk/>
            <pc:sldMk cId="0" sldId="347"/>
            <ac:spMk id="38915" creationId="{4A8D9E3E-2C53-470A-8FCC-10875C77C251}"/>
          </ac:spMkLst>
        </pc:spChg>
      </pc:sldChg>
      <pc:sldChg chg="modSp mod">
        <pc:chgData name="Chris Crause" userId="ff09d25f6f6f27b5" providerId="LiveId" clId="{9F623EC5-F9A3-420A-A789-6B5868B98FFD}" dt="2025-12-19T05:30:47.597" v="55" actId="20577"/>
        <pc:sldMkLst>
          <pc:docMk/>
          <pc:sldMk cId="0" sldId="615"/>
        </pc:sldMkLst>
        <pc:spChg chg="mod">
          <ac:chgData name="Chris Crause" userId="ff09d25f6f6f27b5" providerId="LiveId" clId="{9F623EC5-F9A3-420A-A789-6B5868B98FFD}" dt="2025-12-19T02:48:57.839" v="48" actId="14100"/>
          <ac:spMkLst>
            <pc:docMk/>
            <pc:sldMk cId="0" sldId="615"/>
            <ac:spMk id="3" creationId="{9F80DE21-E90B-FF06-91D7-62E5AD6ACAC4}"/>
          </ac:spMkLst>
        </pc:spChg>
        <pc:spChg chg="mod">
          <ac:chgData name="Chris Crause" userId="ff09d25f6f6f27b5" providerId="LiveId" clId="{9F623EC5-F9A3-420A-A789-6B5868B98FFD}" dt="2025-12-19T02:46:25.836" v="22"/>
          <ac:spMkLst>
            <pc:docMk/>
            <pc:sldMk cId="0" sldId="615"/>
            <ac:spMk id="39938" creationId="{72375F19-7D49-4D5F-948C-126D318EFE58}"/>
          </ac:spMkLst>
        </pc:spChg>
        <pc:spChg chg="mod">
          <ac:chgData name="Chris Crause" userId="ff09d25f6f6f27b5" providerId="LiveId" clId="{9F623EC5-F9A3-420A-A789-6B5868B98FFD}" dt="2025-12-19T05:30:47.597" v="55" actId="20577"/>
          <ac:spMkLst>
            <pc:docMk/>
            <pc:sldMk cId="0" sldId="615"/>
            <ac:spMk id="39939" creationId="{257DB17C-BD7E-4882-96A2-E2CC3D9AF66B}"/>
          </ac:spMkLst>
        </pc:spChg>
      </pc:sldChg>
      <pc:sldChg chg="delSp modSp mod">
        <pc:chgData name="Chris Crause" userId="ff09d25f6f6f27b5" providerId="LiveId" clId="{9F623EC5-F9A3-420A-A789-6B5868B98FFD}" dt="2025-12-19T05:38:40.969" v="135" actId="20577"/>
        <pc:sldMkLst>
          <pc:docMk/>
          <pc:sldMk cId="0" sldId="689"/>
        </pc:sldMkLst>
        <pc:spChg chg="del">
          <ac:chgData name="Chris Crause" userId="ff09d25f6f6f27b5" providerId="LiveId" clId="{9F623EC5-F9A3-420A-A789-6B5868B98FFD}" dt="2025-12-19T02:49:42.293" v="54" actId="478"/>
          <ac:spMkLst>
            <pc:docMk/>
            <pc:sldMk cId="0" sldId="689"/>
            <ac:spMk id="3" creationId="{52F65D34-9C93-0C8F-0A18-284A55844670}"/>
          </ac:spMkLst>
        </pc:spChg>
        <pc:spChg chg="mod">
          <ac:chgData name="Chris Crause" userId="ff09d25f6f6f27b5" providerId="LiveId" clId="{9F623EC5-F9A3-420A-A789-6B5868B98FFD}" dt="2025-12-19T02:46:29.609" v="23"/>
          <ac:spMkLst>
            <pc:docMk/>
            <pc:sldMk cId="0" sldId="689"/>
            <ac:spMk id="40962" creationId="{ADDAB671-5620-485A-A7D0-FE4F3B0BA02F}"/>
          </ac:spMkLst>
        </pc:spChg>
        <pc:spChg chg="mod">
          <ac:chgData name="Chris Crause" userId="ff09d25f6f6f27b5" providerId="LiveId" clId="{9F623EC5-F9A3-420A-A789-6B5868B98FFD}" dt="2025-12-19T05:38:40.969" v="135" actId="20577"/>
          <ac:spMkLst>
            <pc:docMk/>
            <pc:sldMk cId="0" sldId="689"/>
            <ac:spMk id="40963" creationId="{54961790-13C6-45FF-AEA8-4D72B2DFBC8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382DAF-AC35-40E2-B64F-7FD65A471B9D}" type="datetimeFigureOut">
              <a:rPr lang="en-AU" smtClean="0"/>
              <a:t>19/12/2025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9DF1E4-A40A-4AC7-9B64-8E1BE676677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76169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9DF1E4-A40A-4AC7-9B64-8E1BE676677E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046149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5DBFF7-5C49-C857-E238-FFB1464A1D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EAA1A2-9341-F3D0-D6D4-1C29BC3433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225CCC-2B25-364F-E759-37F1A1E01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8441-B7CA-460C-9872-C89A13B6A38D}" type="datetimeFigureOut">
              <a:rPr lang="en-AU" smtClean="0"/>
              <a:t>19/12/2025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A591E4-03A4-65C7-AB80-393EAF9D3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91F3CA-673D-5260-ECEB-397BA632E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C23C-6BC2-4CE5-8EE9-87C43056BF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38157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233209-0432-BFD4-F0DC-4D33147E6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F17310-94BE-DC37-2E86-1AEAF4ACC6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30FE4F-3DF5-F1AD-BA67-CD843D773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8441-B7CA-460C-9872-C89A13B6A38D}" type="datetimeFigureOut">
              <a:rPr lang="en-AU" smtClean="0"/>
              <a:t>19/12/2025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506150-4ED4-ECB1-8967-92D1D221D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420DF9-25EB-6B6A-4495-14E8581D9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C23C-6BC2-4CE5-8EE9-87C43056BF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22259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84AEA7-566E-B7DD-7AF2-64FCCD2A64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0A9B-A54F-5ED4-5A41-6144AE8C96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C48444-E703-4F44-9A4E-2E6326E15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8441-B7CA-460C-9872-C89A13B6A38D}" type="datetimeFigureOut">
              <a:rPr lang="en-AU" smtClean="0"/>
              <a:t>19/12/2025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7B1C6F-8E58-BBA0-93A8-8AE038F68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6C66E2-8C5D-84CB-8A72-910980EC2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C23C-6BC2-4CE5-8EE9-87C43056BF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33249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D85FE-FD79-D90A-75AC-2060ED2A2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7FA4EC-DE41-5141-F1E7-234C27ADE5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2FCB35-153E-BB8B-B101-014D4135B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8441-B7CA-460C-9872-C89A13B6A38D}" type="datetimeFigureOut">
              <a:rPr lang="en-AU" smtClean="0"/>
              <a:t>19/12/2025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509657-EDBB-0DB2-CA46-8519D8283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7CF58E-0347-58BA-0D0B-5756870B8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C23C-6BC2-4CE5-8EE9-87C43056BF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71485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CE1CF3-EE49-9CF2-27F8-E647682859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A0AB67-8688-6206-6D40-CD00C106EE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8B916B-AC03-EA15-C198-E5AF79383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8441-B7CA-460C-9872-C89A13B6A38D}" type="datetimeFigureOut">
              <a:rPr lang="en-AU" smtClean="0"/>
              <a:t>19/12/2025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50F430-E94B-4A30-F1A7-6C4CF16C9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04ADCD-65BE-346C-C395-800FD959A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C23C-6BC2-4CE5-8EE9-87C43056BF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88444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AC09A6-9136-A569-92BA-05A2683CA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D8D00F-7E4D-C3B6-1B36-B734710A91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41E199-C441-D482-D711-9482815FAB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AB9047-DFC5-0BFC-CF73-9F8A4454B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8441-B7CA-460C-9872-C89A13B6A38D}" type="datetimeFigureOut">
              <a:rPr lang="en-AU" smtClean="0"/>
              <a:t>19/12/2025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30B7E3-45ED-50F6-9022-4C44AAAA0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EFFD87-1983-9C07-D83A-71C1C85C4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C23C-6BC2-4CE5-8EE9-87C43056BF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77952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7D59B3-D4FC-EA40-2060-0EE468AA0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B52764-5A69-85CE-C56D-F39B02A680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2988E2-3A2E-F2E4-AEFD-C033C14A25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9B159B1-E88D-0F39-028B-6E5DE16EB5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04AB22-B59A-16E0-3949-B70929189B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11EA45-2A6F-44D8-C955-308A13D20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8441-B7CA-460C-9872-C89A13B6A38D}" type="datetimeFigureOut">
              <a:rPr lang="en-AU" smtClean="0"/>
              <a:t>19/12/2025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4259319-40ED-6E1A-AAFD-C91B8A18C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AF06397-C07D-F2F1-D3B6-34AED7B92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C23C-6BC2-4CE5-8EE9-87C43056BF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61380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E7B46-EE2F-B83A-F331-24FE34AAE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635097-12C5-B1DD-EC71-27A9938D2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8441-B7CA-460C-9872-C89A13B6A38D}" type="datetimeFigureOut">
              <a:rPr lang="en-AU" smtClean="0"/>
              <a:t>19/12/2025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018542-2ED3-A0AD-3106-53475D44A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C30BC7-90EE-C0E3-0693-CE622C45C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C23C-6BC2-4CE5-8EE9-87C43056BF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41671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6C0856-B30B-6747-804B-5D0851321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8441-B7CA-460C-9872-C89A13B6A38D}" type="datetimeFigureOut">
              <a:rPr lang="en-AU" smtClean="0"/>
              <a:t>19/12/2025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6DC19D4-0878-AC62-AB72-004315378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47017E-CB71-D8C4-AEA0-6B593BD9B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C23C-6BC2-4CE5-8EE9-87C43056BF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34315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19C302-9769-36BD-3873-5EEEE89FC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9F6387-A1A4-809D-CA41-1B577BF04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0E13C9-4B6D-2DD5-DE26-583158373E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6A43D9-3DF8-EB73-72E0-731447AA7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8441-B7CA-460C-9872-C89A13B6A38D}" type="datetimeFigureOut">
              <a:rPr lang="en-AU" smtClean="0"/>
              <a:t>19/12/2025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BED2C2-169D-4EBA-A5FE-01585FD76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B0333B-2EEC-B887-6EB0-F717673DE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C23C-6BC2-4CE5-8EE9-87C43056BF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06431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DDC54-44CF-0184-CA8F-E188228F3D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D88883-1D99-43E9-09CD-DA1EBF1995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216A4D-70C7-FA16-A29A-FBCDED541D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072F56-206B-52A8-F4DD-2E927ACB2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D8441-B7CA-460C-9872-C89A13B6A38D}" type="datetimeFigureOut">
              <a:rPr lang="en-AU" smtClean="0"/>
              <a:t>19/12/2025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2B306F-7103-9D6E-7973-3069167C1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B97A90-34A9-F467-5DF6-F3BF22C07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C23C-6BC2-4CE5-8EE9-87C43056BF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26063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34334A2-490C-34FB-5037-579C1169C9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747D68-79BF-1CC3-E024-952836B4CB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344B4-CC2C-AE87-62D9-5D33C4528B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AD8441-B7CA-460C-9872-C89A13B6A38D}" type="datetimeFigureOut">
              <a:rPr lang="en-AU" smtClean="0"/>
              <a:t>19/12/2025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206CCF-FD9E-7455-0D61-49FD41F54D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D85E61-1422-9F72-EF63-347F4A7E4B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CBC23C-6BC2-4CE5-8EE9-87C43056BF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91122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E81FEADF-90B6-4712-BC51-74CFF3F028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dirty="0"/>
              <a:t>Wheat and the dragnet</a:t>
            </a:r>
            <a:br>
              <a:rPr lang="en-US" altLang="en-US" sz="3600" dirty="0"/>
            </a:br>
            <a:r>
              <a:rPr lang="en-US" altLang="en-US" sz="2800" dirty="0"/>
              <a:t>Tune: Together in Song 745 (Seek ye first)</a:t>
            </a:r>
            <a:endParaRPr lang="en-AU" altLang="en-US" sz="2800" dirty="0"/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4A8D9E3E-2C53-470A-8FCC-10875C77C2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5464" y="1865796"/>
            <a:ext cx="10515600" cy="4351338"/>
          </a:xfrm>
        </p:spPr>
        <p:txBody>
          <a:bodyPr>
            <a:normAutofit lnSpcReduction="10000"/>
          </a:bodyPr>
          <a:lstStyle/>
          <a:p>
            <a:pPr marL="742950" indent="-742950">
              <a:buAutoNum type="arabicPeriod"/>
            </a:pPr>
            <a:r>
              <a:rPr lang="en-US" sz="4000" dirty="0"/>
              <a:t>In the field the wheat and tares both grow,</a:t>
            </a:r>
          </a:p>
          <a:p>
            <a:pPr marL="0" indent="0">
              <a:buNone/>
            </a:pPr>
            <a:r>
              <a:rPr lang="en-US" sz="4000" dirty="0"/>
              <a:t> Side by side and it will show. </a:t>
            </a:r>
          </a:p>
          <a:p>
            <a:pPr marL="0" indent="0">
              <a:buNone/>
            </a:pPr>
            <a:r>
              <a:rPr lang="en-US" sz="4000" dirty="0"/>
              <a:t>Patience waits, for God will judge aright, </a:t>
            </a:r>
          </a:p>
          <a:p>
            <a:pPr marL="0" indent="0">
              <a:buNone/>
            </a:pPr>
            <a:r>
              <a:rPr lang="en-US" sz="4000" dirty="0"/>
              <a:t>Justice comes in His own time.</a:t>
            </a:r>
          </a:p>
          <a:p>
            <a:pPr eaLnBrk="1" hangingPunct="1">
              <a:buFontTx/>
              <a:buNone/>
            </a:pPr>
            <a:r>
              <a:rPr lang="en-US" altLang="en-US" sz="4000" dirty="0"/>
              <a:t>		</a:t>
            </a:r>
            <a:r>
              <a:rPr lang="en-US" altLang="en-US" sz="4000" b="1" i="1" dirty="0"/>
              <a:t>Refrain:</a:t>
            </a:r>
          </a:p>
          <a:p>
            <a:pPr>
              <a:buNone/>
            </a:pPr>
            <a:r>
              <a:rPr lang="en-US" altLang="en-US" sz="4000" b="1" i="1" dirty="0"/>
              <a:t>		 Alleluia, Alleluia, Alleluia, </a:t>
            </a:r>
            <a:r>
              <a:rPr lang="en-US" altLang="en-US" sz="4000" b="1" i="1" dirty="0" err="1"/>
              <a:t>Allelu</a:t>
            </a:r>
            <a:r>
              <a:rPr lang="en-US" altLang="en-US" sz="4000" b="1" i="1" dirty="0"/>
              <a:t>, 	Alleluia.</a:t>
            </a:r>
            <a:r>
              <a:rPr lang="en-AU" altLang="en-US" sz="4000" dirty="0"/>
              <a:t>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8D0A91E-6D87-123B-94DC-1813DA2393BE}"/>
              </a:ext>
            </a:extLst>
          </p:cNvPr>
          <p:cNvSpPr txBox="1"/>
          <p:nvPr/>
        </p:nvSpPr>
        <p:spPr>
          <a:xfrm>
            <a:off x="3745833" y="6262042"/>
            <a:ext cx="844616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Verse 1 – Wheat and the Tares (Matthew 13:24–30, 36–43)</a:t>
            </a:r>
            <a:r>
              <a:rPr lang="en-US" sz="2400" dirty="0"/>
              <a:t> </a:t>
            </a:r>
            <a:endParaRPr lang="en-AU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72375F19-7D49-4D5F-948C-126D318EFE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77252" y="260852"/>
            <a:ext cx="10515600" cy="1179590"/>
          </a:xfrm>
        </p:spPr>
        <p:txBody>
          <a:bodyPr/>
          <a:lstStyle/>
          <a:p>
            <a:r>
              <a:rPr lang="en-US" altLang="en-US" sz="3600" dirty="0"/>
              <a:t>Wheat and the dragnet</a:t>
            </a:r>
            <a:endParaRPr lang="en-AU" altLang="en-US" sz="2800" dirty="0"/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257DB17C-BD7E-4882-96A2-E2CC3D9AF6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825624"/>
            <a:ext cx="10980906" cy="496428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dirty="0"/>
              <a:t>2. Like a net that gathers fish of all, </a:t>
            </a:r>
          </a:p>
          <a:p>
            <a:pPr>
              <a:buNone/>
            </a:pPr>
            <a:r>
              <a:rPr lang="en-US" sz="4000" dirty="0"/>
              <a:t>God’s welcomes great and small.</a:t>
            </a:r>
          </a:p>
          <a:p>
            <a:pPr>
              <a:buNone/>
            </a:pPr>
            <a:r>
              <a:rPr lang="en-US" sz="4000" dirty="0"/>
              <a:t>Yet the day will come when truth is known, </a:t>
            </a:r>
          </a:p>
          <a:p>
            <a:pPr>
              <a:buNone/>
            </a:pPr>
            <a:r>
              <a:rPr lang="en-US" sz="4000" dirty="0"/>
              <a:t>Good preserved, the false cast out.</a:t>
            </a:r>
          </a:p>
          <a:p>
            <a:pPr>
              <a:buNone/>
            </a:pPr>
            <a:r>
              <a:rPr lang="en-US" altLang="en-US" sz="4000" dirty="0"/>
              <a:t>		</a:t>
            </a:r>
            <a:r>
              <a:rPr lang="en-US" altLang="en-US" sz="4000" b="1" i="1" dirty="0"/>
              <a:t>Refrain:</a:t>
            </a:r>
          </a:p>
          <a:p>
            <a:pPr>
              <a:buNone/>
            </a:pPr>
            <a:r>
              <a:rPr lang="en-US" altLang="en-US" sz="4000" b="1" i="1" dirty="0"/>
              <a:t>		 Alleluia, Alleluia, Alleluia, </a:t>
            </a:r>
            <a:r>
              <a:rPr lang="en-US" altLang="en-US" sz="4000" b="1" i="1" dirty="0" err="1"/>
              <a:t>Allelu</a:t>
            </a:r>
            <a:r>
              <a:rPr lang="en-US" altLang="en-US" sz="4000" b="1" i="1" dirty="0"/>
              <a:t>, 	Alleluia.</a:t>
            </a:r>
            <a:r>
              <a:rPr lang="en-AU" altLang="en-US" sz="4000" dirty="0"/>
              <a:t>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F80DE21-E90B-FF06-91D7-62E5AD6ACAC4}"/>
              </a:ext>
            </a:extLst>
          </p:cNvPr>
          <p:cNvSpPr txBox="1"/>
          <p:nvPr/>
        </p:nvSpPr>
        <p:spPr>
          <a:xfrm>
            <a:off x="6096000" y="6328240"/>
            <a:ext cx="588352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Verse 2 – The Dragnet (Matthew 13:47–50)</a:t>
            </a:r>
            <a:endParaRPr lang="en-AU" sz="24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ADDAB671-5620-485A-A7D0-FE4F3B0BA0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6"/>
            <a:ext cx="10515600" cy="1064180"/>
          </a:xfrm>
        </p:spPr>
        <p:txBody>
          <a:bodyPr>
            <a:normAutofit/>
          </a:bodyPr>
          <a:lstStyle/>
          <a:p>
            <a:r>
              <a:rPr lang="en-US" altLang="en-US" sz="3600" dirty="0"/>
              <a:t>Wheat and the dragnet</a:t>
            </a:r>
            <a:endParaRPr lang="en-AU" altLang="en-US" sz="3200" dirty="0"/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54961790-13C6-45FF-AEA8-4D72B2DFBC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25293" y="1580226"/>
            <a:ext cx="11225719" cy="50345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600" dirty="0"/>
              <a:t>3. All are welcome in God’s Kingdom wide, </a:t>
            </a:r>
          </a:p>
          <a:p>
            <a:pPr>
              <a:buNone/>
            </a:pPr>
            <a:r>
              <a:rPr lang="en-US" sz="3600" dirty="0"/>
              <a:t>Mercy abounds </a:t>
            </a:r>
            <a:r>
              <a:rPr lang="en-US" sz="3600"/>
              <a:t>from the Devine. </a:t>
            </a:r>
            <a:endParaRPr lang="en-US" sz="3600" dirty="0"/>
          </a:p>
          <a:p>
            <a:pPr>
              <a:buNone/>
            </a:pPr>
            <a:r>
              <a:rPr lang="en-US" sz="3600" dirty="0"/>
              <a:t>But the evil hearts will be unmasked, </a:t>
            </a:r>
          </a:p>
          <a:p>
            <a:pPr>
              <a:buNone/>
            </a:pPr>
            <a:r>
              <a:rPr lang="en-US" sz="3600" dirty="0"/>
              <a:t>Only love will dwell with Him.</a:t>
            </a:r>
            <a:r>
              <a:rPr lang="en-US" altLang="en-US" sz="4000" b="1" i="1" dirty="0"/>
              <a:t>		 </a:t>
            </a:r>
          </a:p>
          <a:p>
            <a:pPr>
              <a:buNone/>
            </a:pPr>
            <a:r>
              <a:rPr lang="en-US" altLang="en-US" sz="4000" dirty="0"/>
              <a:t>		</a:t>
            </a:r>
            <a:r>
              <a:rPr lang="en-US" altLang="en-US" sz="4000" b="1" i="1" dirty="0"/>
              <a:t>Refrain:</a:t>
            </a:r>
          </a:p>
          <a:p>
            <a:pPr>
              <a:buNone/>
            </a:pPr>
            <a:r>
              <a:rPr lang="en-US" altLang="en-US" sz="4000" b="1" i="1" dirty="0"/>
              <a:t>		 Alleluia, Alleluia, Alleluia, </a:t>
            </a:r>
            <a:r>
              <a:rPr lang="en-US" altLang="en-US" sz="4000" b="1" i="1" dirty="0" err="1"/>
              <a:t>Allelu</a:t>
            </a:r>
            <a:r>
              <a:rPr lang="en-US" altLang="en-US" sz="4000" b="1" i="1" dirty="0"/>
              <a:t>, 	Alleluia.</a:t>
            </a:r>
            <a:r>
              <a:rPr lang="en-AU" altLang="en-US" sz="4000" dirty="0"/>
              <a:t> </a:t>
            </a:r>
          </a:p>
          <a:p>
            <a:pPr>
              <a:buNone/>
            </a:pPr>
            <a:r>
              <a:rPr lang="en-AU" altLang="en-US" dirty="0"/>
              <a:t>				</a:t>
            </a:r>
            <a:endParaRPr lang="en-AU" altLang="en-US" sz="2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E77AF9F-0166-B57C-DCED-07B97BF5A0BC}"/>
              </a:ext>
            </a:extLst>
          </p:cNvPr>
          <p:cNvSpPr txBox="1"/>
          <p:nvPr/>
        </p:nvSpPr>
        <p:spPr>
          <a:xfrm>
            <a:off x="9097964" y="132516"/>
            <a:ext cx="298182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altLang="en-US" sz="1800" dirty="0"/>
              <a:t>Karen Lafferty 1948-. </a:t>
            </a:r>
            <a:r>
              <a:rPr lang="en-AU" altLang="en-US" sz="1800" dirty="0"/>
              <a:t>Used by permission CCL LICENCE. </a:t>
            </a:r>
            <a:r>
              <a:rPr lang="en-US" altLang="en-US" sz="1800" dirty="0"/>
              <a:t>Lyrics: Chris Crause 2026</a:t>
            </a:r>
            <a:endParaRPr lang="en-AU" alt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224</Words>
  <Application>Microsoft Office PowerPoint</Application>
  <PresentationFormat>Widescreen</PresentationFormat>
  <Paragraphs>26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Wheat and the dragnet Tune: Together in Song 745 (Seek ye first)</vt:lpstr>
      <vt:lpstr>Wheat and the dragnet</vt:lpstr>
      <vt:lpstr>Wheat and the dragnet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 Crause</dc:creator>
  <cp:lastModifiedBy>Chris Crause</cp:lastModifiedBy>
  <cp:revision>2</cp:revision>
  <dcterms:created xsi:type="dcterms:W3CDTF">2025-09-13T04:29:59Z</dcterms:created>
  <dcterms:modified xsi:type="dcterms:W3CDTF">2025-12-19T05:38:46Z</dcterms:modified>
</cp:coreProperties>
</file>