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106" r:id="rId2"/>
    <p:sldId id="2108" r:id="rId3"/>
    <p:sldId id="2109" r:id="rId4"/>
    <p:sldId id="2110" r:id="rId5"/>
    <p:sldId id="205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F3B4CE-91C9-437A-89F8-0975FD32D684}" v="15" dt="2026-01-03T04:07:57.0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5542" autoAdjust="0"/>
  </p:normalViewPr>
  <p:slideViewPr>
    <p:cSldViewPr snapToGrid="0">
      <p:cViewPr varScale="1">
        <p:scale>
          <a:sx n="110" d="100"/>
          <a:sy n="110" d="100"/>
        </p:scale>
        <p:origin x="2262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Crause" userId="ff09d25f6f6f27b5" providerId="LiveId" clId="{9F623EC5-F9A3-420A-A789-6B5868B98FFD}"/>
    <pc:docChg chg="custSel addSld delSld modSld">
      <pc:chgData name="Chris Crause" userId="ff09d25f6f6f27b5" providerId="LiveId" clId="{9F623EC5-F9A3-420A-A789-6B5868B98FFD}" dt="2026-01-03T04:50:16.513" v="463" actId="20577"/>
      <pc:docMkLst>
        <pc:docMk/>
      </pc:docMkLst>
      <pc:sldChg chg="addSp modSp mod modNotesTx">
        <pc:chgData name="Chris Crause" userId="ff09d25f6f6f27b5" providerId="LiveId" clId="{9F623EC5-F9A3-420A-A789-6B5868B98FFD}" dt="2026-01-03T04:50:16.513" v="463" actId="20577"/>
        <pc:sldMkLst>
          <pc:docMk/>
          <pc:sldMk cId="765895108" sldId="2053"/>
        </pc:sldMkLst>
        <pc:spChg chg="mod">
          <ac:chgData name="Chris Crause" userId="ff09d25f6f6f27b5" providerId="LiveId" clId="{9F623EC5-F9A3-420A-A789-6B5868B98FFD}" dt="2026-01-03T03:44:27.422" v="145" actId="1076"/>
          <ac:spMkLst>
            <pc:docMk/>
            <pc:sldMk cId="765895108" sldId="2053"/>
            <ac:spMk id="2" creationId="{6833439B-2A5D-E2D9-509B-D34CB28C6067}"/>
          </ac:spMkLst>
        </pc:spChg>
        <pc:spChg chg="add mod">
          <ac:chgData name="Chris Crause" userId="ff09d25f6f6f27b5" providerId="LiveId" clId="{9F623EC5-F9A3-420A-A789-6B5868B98FFD}" dt="2026-01-03T03:45:30.476" v="154" actId="20577"/>
          <ac:spMkLst>
            <pc:docMk/>
            <pc:sldMk cId="765895108" sldId="2053"/>
            <ac:spMk id="3" creationId="{29EB7C19-76C9-A6D6-A009-ADBA72CDCDCF}"/>
          </ac:spMkLst>
        </pc:spChg>
        <pc:spChg chg="mod">
          <ac:chgData name="Chris Crause" userId="ff09d25f6f6f27b5" providerId="LiveId" clId="{9F623EC5-F9A3-420A-A789-6B5868B98FFD}" dt="2026-01-03T03:44:50.483" v="148"/>
          <ac:spMkLst>
            <pc:docMk/>
            <pc:sldMk cId="765895108" sldId="2053"/>
            <ac:spMk id="33794" creationId="{AE2DEEEB-A55F-2B0E-3139-6DD592E2B7B7}"/>
          </ac:spMkLst>
        </pc:spChg>
        <pc:spChg chg="mod">
          <ac:chgData name="Chris Crause" userId="ff09d25f6f6f27b5" providerId="LiveId" clId="{9F623EC5-F9A3-420A-A789-6B5868B98FFD}" dt="2026-01-03T04:50:16.513" v="463" actId="20577"/>
          <ac:spMkLst>
            <pc:docMk/>
            <pc:sldMk cId="765895108" sldId="2053"/>
            <ac:spMk id="33795" creationId="{B6CDD0E3-3839-D632-222A-EE7C4B01C39E}"/>
          </ac:spMkLst>
        </pc:spChg>
      </pc:sldChg>
      <pc:sldChg chg="addSp modSp mod modNotesTx">
        <pc:chgData name="Chris Crause" userId="ff09d25f6f6f27b5" providerId="LiveId" clId="{9F623EC5-F9A3-420A-A789-6B5868B98FFD}" dt="2026-01-03T04:47:10.809" v="443" actId="20577"/>
        <pc:sldMkLst>
          <pc:docMk/>
          <pc:sldMk cId="134929732" sldId="2106"/>
        </pc:sldMkLst>
        <pc:spChg chg="add mod">
          <ac:chgData name="Chris Crause" userId="ff09d25f6f6f27b5" providerId="LiveId" clId="{9F623EC5-F9A3-420A-A789-6B5868B98FFD}" dt="2026-01-03T03:39:14.326" v="77" actId="6549"/>
          <ac:spMkLst>
            <pc:docMk/>
            <pc:sldMk cId="134929732" sldId="2106"/>
            <ac:spMk id="3" creationId="{F6C23CD8-FD6A-750E-4E24-F92876F73FDE}"/>
          </ac:spMkLst>
        </pc:spChg>
        <pc:spChg chg="mod">
          <ac:chgData name="Chris Crause" userId="ff09d25f6f6f27b5" providerId="LiveId" clId="{9F623EC5-F9A3-420A-A789-6B5868B98FFD}" dt="2026-01-03T03:36:07.912" v="45" actId="20577"/>
          <ac:spMkLst>
            <pc:docMk/>
            <pc:sldMk cId="134929732" sldId="2106"/>
            <ac:spMk id="33794" creationId="{69776F06-79A9-6169-D27D-FDD740A0A6B0}"/>
          </ac:spMkLst>
        </pc:spChg>
        <pc:spChg chg="mod">
          <ac:chgData name="Chris Crause" userId="ff09d25f6f6f27b5" providerId="LiveId" clId="{9F623EC5-F9A3-420A-A789-6B5868B98FFD}" dt="2026-01-03T04:47:10.809" v="443" actId="20577"/>
          <ac:spMkLst>
            <pc:docMk/>
            <pc:sldMk cId="134929732" sldId="2106"/>
            <ac:spMk id="33795" creationId="{A3BF6253-F1F7-7865-2A7B-3ED59FBFC65D}"/>
          </ac:spMkLst>
        </pc:spChg>
      </pc:sldChg>
      <pc:sldChg chg="del">
        <pc:chgData name="Chris Crause" userId="ff09d25f6f6f27b5" providerId="LiveId" clId="{9F623EC5-F9A3-420A-A789-6B5868B98FFD}" dt="2026-01-03T03:40:27.015" v="90" actId="47"/>
        <pc:sldMkLst>
          <pc:docMk/>
          <pc:sldMk cId="824760982" sldId="2107"/>
        </pc:sldMkLst>
      </pc:sldChg>
      <pc:sldChg chg="modSp add mod modNotesTx">
        <pc:chgData name="Chris Crause" userId="ff09d25f6f6f27b5" providerId="LiveId" clId="{9F623EC5-F9A3-420A-A789-6B5868B98FFD}" dt="2026-01-03T04:48:14.327" v="451" actId="20577"/>
        <pc:sldMkLst>
          <pc:docMk/>
          <pc:sldMk cId="1918666557" sldId="2108"/>
        </pc:sldMkLst>
        <pc:spChg chg="mod">
          <ac:chgData name="Chris Crause" userId="ff09d25f6f6f27b5" providerId="LiveId" clId="{9F623EC5-F9A3-420A-A789-6B5868B98FFD}" dt="2026-01-03T03:41:24.777" v="100" actId="20577"/>
          <ac:spMkLst>
            <pc:docMk/>
            <pc:sldMk cId="1918666557" sldId="2108"/>
            <ac:spMk id="3" creationId="{C384195B-A733-8983-23E2-A6CBD3CFB371}"/>
          </ac:spMkLst>
        </pc:spChg>
        <pc:spChg chg="mod">
          <ac:chgData name="Chris Crause" userId="ff09d25f6f6f27b5" providerId="LiveId" clId="{9F623EC5-F9A3-420A-A789-6B5868B98FFD}" dt="2026-01-03T03:40:34.158" v="94" actId="27636"/>
          <ac:spMkLst>
            <pc:docMk/>
            <pc:sldMk cId="1918666557" sldId="2108"/>
            <ac:spMk id="33794" creationId="{EA7AA70F-C850-55C3-5B10-2ACFB2116CDE}"/>
          </ac:spMkLst>
        </pc:spChg>
        <pc:spChg chg="mod">
          <ac:chgData name="Chris Crause" userId="ff09d25f6f6f27b5" providerId="LiveId" clId="{9F623EC5-F9A3-420A-A789-6B5868B98FFD}" dt="2026-01-03T04:48:14.327" v="451" actId="20577"/>
          <ac:spMkLst>
            <pc:docMk/>
            <pc:sldMk cId="1918666557" sldId="2108"/>
            <ac:spMk id="33795" creationId="{10B5089B-5AE0-6DDE-45BE-B1176B476C95}"/>
          </ac:spMkLst>
        </pc:spChg>
      </pc:sldChg>
      <pc:sldChg chg="modSp add mod modNotesTx">
        <pc:chgData name="Chris Crause" userId="ff09d25f6f6f27b5" providerId="LiveId" clId="{9F623EC5-F9A3-420A-A789-6B5868B98FFD}" dt="2026-01-03T04:48:39.266" v="454" actId="6549"/>
        <pc:sldMkLst>
          <pc:docMk/>
          <pc:sldMk cId="1057937115" sldId="2109"/>
        </pc:sldMkLst>
        <pc:spChg chg="mod">
          <ac:chgData name="Chris Crause" userId="ff09d25f6f6f27b5" providerId="LiveId" clId="{9F623EC5-F9A3-420A-A789-6B5868B98FFD}" dt="2026-01-03T03:42:30.323" v="118" actId="20577"/>
          <ac:spMkLst>
            <pc:docMk/>
            <pc:sldMk cId="1057937115" sldId="2109"/>
            <ac:spMk id="3" creationId="{AE0B17D3-3699-932B-ECD7-F5C5BF121780}"/>
          </ac:spMkLst>
        </pc:spChg>
        <pc:spChg chg="mod">
          <ac:chgData name="Chris Crause" userId="ff09d25f6f6f27b5" providerId="LiveId" clId="{9F623EC5-F9A3-420A-A789-6B5868B98FFD}" dt="2026-01-03T04:48:39.266" v="454" actId="6549"/>
          <ac:spMkLst>
            <pc:docMk/>
            <pc:sldMk cId="1057937115" sldId="2109"/>
            <ac:spMk id="33795" creationId="{65F6296A-86FB-7571-D29F-367808588B4D}"/>
          </ac:spMkLst>
        </pc:spChg>
      </pc:sldChg>
      <pc:sldChg chg="modSp add mod modNotesTx">
        <pc:chgData name="Chris Crause" userId="ff09d25f6f6f27b5" providerId="LiveId" clId="{9F623EC5-F9A3-420A-A789-6B5868B98FFD}" dt="2026-01-03T04:49:38.835" v="459" actId="20577"/>
        <pc:sldMkLst>
          <pc:docMk/>
          <pc:sldMk cId="3959764430" sldId="2110"/>
        </pc:sldMkLst>
        <pc:spChg chg="mod">
          <ac:chgData name="Chris Crause" userId="ff09d25f6f6f27b5" providerId="LiveId" clId="{9F623EC5-F9A3-420A-A789-6B5868B98FFD}" dt="2026-01-03T03:43:32.776" v="131" actId="20577"/>
          <ac:spMkLst>
            <pc:docMk/>
            <pc:sldMk cId="3959764430" sldId="2110"/>
            <ac:spMk id="3" creationId="{992F6FE3-2091-568F-6D3D-D15BE57CD409}"/>
          </ac:spMkLst>
        </pc:spChg>
        <pc:spChg chg="mod">
          <ac:chgData name="Chris Crause" userId="ff09d25f6f6f27b5" providerId="LiveId" clId="{9F623EC5-F9A3-420A-A789-6B5868B98FFD}" dt="2026-01-03T04:49:38.835" v="459" actId="20577"/>
          <ac:spMkLst>
            <pc:docMk/>
            <pc:sldMk cId="3959764430" sldId="2110"/>
            <ac:spMk id="33795" creationId="{845F1604-4165-9C8D-4988-7B2F25CD7DC7}"/>
          </ac:spMkLst>
        </pc:spChg>
      </pc:sldChg>
      <pc:sldChg chg="add del">
        <pc:chgData name="Chris Crause" userId="ff09d25f6f6f27b5" providerId="LiveId" clId="{9F623EC5-F9A3-420A-A789-6B5868B98FFD}" dt="2026-01-03T03:44:34.133" v="146" actId="47"/>
        <pc:sldMkLst>
          <pc:docMk/>
          <pc:sldMk cId="3054593481" sldId="211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60CA2-EEA2-4109-867D-23459EE9ECF1}" type="datetimeFigureOut">
              <a:rPr lang="en-AU" smtClean="0"/>
              <a:t>3/01/2026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6A521F-0BDF-40CE-B7E6-CC16D47B97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2165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1BD20-BAEE-B068-9DB5-AD9FAF953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4B3F9BB8-B48C-3D4E-84F4-53366DEC9E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86AD2164-ABB4-1F89-82F9-F5C7BA4C5B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B4934D1C-D14D-2358-709E-0572421AB6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094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DEEB6-4B5E-7346-4698-F005D7915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101CEB9D-6D35-54A9-B75B-C0C6067BD8A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F0B867AE-DEF6-7CD8-9551-D27FA33C537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DFA0C85A-88B5-624D-31AE-C0D977338C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7784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5A14D-D667-A91B-E8C2-F990D3BE2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7A115A44-B7E0-8FA2-B628-F118924A9E3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62241519-555C-20FC-A8B9-4905F8ED6D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323D18CD-9984-CFD4-EFBA-51B18B7341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6244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609EA-BF7B-BD0D-9FCF-F238C149B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2C3AAEB6-7A31-8140-40E1-E427CA98A94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E0B4F719-C37F-08CA-7855-E524B96AB78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C601C2D5-1C8E-8A62-3AF1-F980DAB24A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691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598FA-5914-157A-5D53-B34ABDE76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4073471A-BE65-1526-612D-A027EE8365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E9D70370-9914-C1AC-8534-91B5B7EDBC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FE7FA3D3-B90F-C70E-BB89-FCA1021BA7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863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EFA0D-24FE-F1C1-C1DC-715E48ACCA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46E5FB-ABED-A0E3-D416-D38DAA7834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EFD67-9008-F481-8BE3-DB8D58C2D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3/01/2026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73616-FE9B-F899-1BE9-B612F9EAD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16B3E-DFB1-5CC2-0CD6-0A76B67B4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312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C924B-A89C-3EC5-51D0-2F46CA8E5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03AEC5-F316-1B0B-7434-2CCE0D95FB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9CBC9-6668-8CC8-43DF-633DBF23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3/01/2026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69EAB-BE6A-C790-16D9-367468887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3F59C-701B-712F-E6A1-0E9939B9C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9783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5811B3-BAE8-6888-CCE6-E31C7B713E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9B9F68-3D7E-8097-EA3A-19F091A0BE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8F5EBF-77C3-DFD7-BE57-3614FCAE6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3/01/2026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6FB24-6E32-5155-FC2E-522F6046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79E34-97F8-28C0-D8AB-1832653D0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17497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27482-67AB-1556-6AC4-D6A02A250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9D9F5-E73B-016A-63A8-0A3D4A281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C46E4-F019-2C75-9322-7B44B17B4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3/01/2026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D8CCE-5523-72CA-E564-F8D5291CD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F5C5F-FB28-1703-0A57-3143D10BD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17539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2DDAB-94DC-A163-35D0-6D75AF14D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1F4850-BF92-EBE4-1963-E932F843D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81387-8B09-0EE5-3240-732851A81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3/01/2026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1C9AA6-A3DD-A3F0-0D33-F0CDD0E48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3E36B2-F856-2F74-79E1-DE66D5ADA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18221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83334-2301-159F-A6F1-ABBE2C6A4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A237A-6D17-E781-19BA-B74956D5CC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C9E795-B427-091D-BC2C-590094024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6C6EDE-79C6-6131-4F18-C8329AC96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3/01/2026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D18929-A7A6-C84C-1824-27E27BE42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775122-47A4-13F9-1C04-86CCD1247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887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DBE92-3692-2BEE-64DD-E384364FB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C1C7BC-8F95-EAAF-A94D-D6B68E4CF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27C7C-6852-445E-CBC6-A79046558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A57871-A842-05FC-E0FB-DFD2BCF97A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E3F64E-A13B-B808-BAB7-E156D16FCF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153B92-7C1B-70E2-20D3-FA15BBB47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3/01/2026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0787A4-81A4-FFA1-D635-E37B51CF4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ED4CAD-A79A-AE64-B950-ADB5E33E3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1465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DD205-04A2-1E22-3CFB-87E01C021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B9D134-AF53-65A6-85E1-E526EA62D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3/01/2026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146EA-D2AE-65B0-71B1-90A0BC0D7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EC9230-E446-BE24-B78B-20D3E9846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5817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4BC270-E1FB-5495-1789-B3B03D306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3/01/2026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BC52F8-7C22-54C5-6605-D91AD8FDB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9B1D7C-FFE5-6C10-C62C-6E44CCC70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8392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41B4F-7EA2-2420-C356-8A09D87F0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1E87F-9387-A78F-8025-E98909993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F779CB-2AB9-19C9-6F69-64E1AB57A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EA6CB4-6845-3598-E737-60DE7BF63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3/01/2026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1694F8-0E1A-5E91-97BD-47F079186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73AA0-C380-F0E6-539B-4C667AE96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02763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74B69-3C17-23FD-4F5A-D89F0F54E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05D814-6787-263F-F4A0-18D0744369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B2B0AD-C201-A39B-A58A-0BA3BDC493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33FDF2-C2D9-04BD-1405-AE25B0777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3/01/2026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8E4DF5-EA00-1AB4-D336-36ACA4D83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523E98-3091-4B61-D7F6-D486D11E8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3998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03DBFC-9EB5-527F-00D6-9CA5DC65C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2E541-4EA1-DE19-0888-3EF9B4883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35137-00EA-2A54-6CAB-8D6A6D37ED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4F763C-7E29-47AB-BF23-384B49AAE83C}" type="datetimeFigureOut">
              <a:rPr lang="en-AU" smtClean="0"/>
              <a:t>3/01/2026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6B251-3D87-863B-F8FE-3BC42C1CC9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916CD-683F-B276-84BB-36E1D9885E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43922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04621-103E-D449-B371-269B27E51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9776F06-79A9-6169-D27D-FDD740A0A6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r>
              <a:rPr lang="en-AU" sz="3600" dirty="0"/>
              <a:t>What would Jesus do?</a:t>
            </a:r>
            <a:br>
              <a:rPr lang="nl-NL" altLang="en-US" sz="3600" dirty="0"/>
            </a:br>
            <a:r>
              <a:rPr lang="nl-NL" altLang="en-US" sz="2800" dirty="0"/>
              <a:t>(Melody: TiS 203 Fairest Lord Jesus)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3BF6253-F1F7-7865-2A7B-3ED59FBFC6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en-US" sz="4000" dirty="0"/>
              <a:t>Christ, is our pattern, </a:t>
            </a:r>
          </a:p>
          <a:p>
            <a:pPr marL="0" indent="0">
              <a:buNone/>
            </a:pPr>
            <a:r>
              <a:rPr lang="en-US" sz="4000" dirty="0"/>
              <a:t>Guide to our living, </a:t>
            </a:r>
          </a:p>
          <a:p>
            <a:pPr marL="0" indent="0">
              <a:buNone/>
            </a:pPr>
            <a:r>
              <a:rPr lang="en-US" sz="4000" dirty="0"/>
              <a:t>Guiding our steps, each dawning day; </a:t>
            </a:r>
          </a:p>
          <a:p>
            <a:pPr marL="0" indent="0">
              <a:buNone/>
            </a:pPr>
            <a:r>
              <a:rPr lang="en-US" sz="4000" dirty="0"/>
              <a:t>Called by His kindness, </a:t>
            </a:r>
          </a:p>
          <a:p>
            <a:pPr marL="0" indent="0">
              <a:buNone/>
            </a:pPr>
            <a:r>
              <a:rPr lang="en-US" sz="4000" dirty="0"/>
              <a:t>shaped by His living,</a:t>
            </a:r>
          </a:p>
          <a:p>
            <a:pPr marL="0" indent="0">
              <a:buNone/>
            </a:pPr>
            <a:r>
              <a:rPr lang="en-US" sz="4000" dirty="0"/>
              <a:t>We walk behind Him through each day.</a:t>
            </a:r>
            <a:endParaRPr lang="en-US" sz="4000" dirty="0">
              <a:effectLst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C23CD8-FD6A-750E-4E24-F92876F73FDE}"/>
              </a:ext>
            </a:extLst>
          </p:cNvPr>
          <p:cNvSpPr txBox="1"/>
          <p:nvPr/>
        </p:nvSpPr>
        <p:spPr>
          <a:xfrm>
            <a:off x="6679734" y="5858691"/>
            <a:ext cx="47209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Verse 1 — Christ as my example</a:t>
            </a:r>
          </a:p>
        </p:txBody>
      </p:sp>
    </p:spTree>
    <p:extLst>
      <p:ext uri="{BB962C8B-B14F-4D97-AF65-F5344CB8AC3E}">
        <p14:creationId xmlns:p14="http://schemas.microsoft.com/office/powerpoint/2010/main" val="13492973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645DA-8EDA-B377-47EB-059323F66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EA7AA70F-C850-55C3-5B10-2ACFB2116C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/>
          </a:bodyPr>
          <a:lstStyle/>
          <a:p>
            <a:r>
              <a:rPr lang="en-AU" sz="3600" dirty="0"/>
              <a:t>What would Jesus do?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10B5089B-5AE0-6DDE-45BE-B1176B476C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2. When trials press us, </a:t>
            </a:r>
          </a:p>
          <a:p>
            <a:pPr marL="0" indent="0">
              <a:buNone/>
            </a:pPr>
            <a:r>
              <a:rPr lang="en-US" sz="4000" dirty="0"/>
              <a:t>Testing our trust, </a:t>
            </a:r>
          </a:p>
          <a:p>
            <a:pPr marL="0" indent="0">
              <a:buNone/>
            </a:pPr>
            <a:r>
              <a:rPr lang="en-US" sz="4000" dirty="0"/>
              <a:t>Christ is beside us, through shadows dark; </a:t>
            </a:r>
          </a:p>
          <a:p>
            <a:pPr marL="0" indent="0">
              <a:buNone/>
            </a:pPr>
            <a:r>
              <a:rPr lang="en-US" sz="4000" dirty="0"/>
              <a:t>Holding our weakness, </a:t>
            </a:r>
          </a:p>
          <a:p>
            <a:pPr marL="0" indent="0">
              <a:buNone/>
            </a:pPr>
            <a:r>
              <a:rPr lang="en-US" sz="4000" dirty="0"/>
              <a:t>Lifts us from dust, </a:t>
            </a:r>
          </a:p>
          <a:p>
            <a:pPr marL="0" indent="0">
              <a:buNone/>
            </a:pPr>
            <a:r>
              <a:rPr lang="en-US" sz="4000" dirty="0"/>
              <a:t>His faithful presence gives us hope.</a:t>
            </a:r>
            <a:endParaRPr lang="en-US" sz="4000" dirty="0">
              <a:effectLst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84195B-A733-8983-23E2-A6CBD3CFB371}"/>
              </a:ext>
            </a:extLst>
          </p:cNvPr>
          <p:cNvSpPr txBox="1"/>
          <p:nvPr/>
        </p:nvSpPr>
        <p:spPr>
          <a:xfrm>
            <a:off x="6679734" y="5858691"/>
            <a:ext cx="47209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Verse 2 — Patience in suffering</a:t>
            </a:r>
          </a:p>
        </p:txBody>
      </p:sp>
    </p:spTree>
    <p:extLst>
      <p:ext uri="{BB962C8B-B14F-4D97-AF65-F5344CB8AC3E}">
        <p14:creationId xmlns:p14="http://schemas.microsoft.com/office/powerpoint/2010/main" val="191866655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98AF5F-9449-18D4-A229-5A04413FE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E8DC4017-0F4D-F282-1432-E28C1218E0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/>
          </a:bodyPr>
          <a:lstStyle/>
          <a:p>
            <a:r>
              <a:rPr lang="en-AU" sz="3600" dirty="0"/>
              <a:t>What would Jesus do?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65F6296A-86FB-7571-D29F-367808588B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3. Lord, make us willing, </a:t>
            </a:r>
          </a:p>
          <a:p>
            <a:pPr marL="0" indent="0">
              <a:buNone/>
            </a:pPr>
            <a:r>
              <a:rPr lang="en-US" sz="4000" dirty="0"/>
              <a:t>formed for our duty,</a:t>
            </a:r>
          </a:p>
          <a:p>
            <a:pPr marL="0" indent="0">
              <a:buNone/>
            </a:pPr>
            <a:r>
              <a:rPr lang="en-US" sz="4000" dirty="0"/>
              <a:t>Hearts set to follow where You may call;</a:t>
            </a:r>
          </a:p>
          <a:p>
            <a:pPr marL="0" indent="0">
              <a:buNone/>
            </a:pPr>
            <a:r>
              <a:rPr lang="en-US" sz="4000" dirty="0"/>
              <a:t>Grant us the courage </a:t>
            </a:r>
          </a:p>
          <a:p>
            <a:pPr marL="0" indent="0">
              <a:buNone/>
            </a:pPr>
            <a:r>
              <a:rPr lang="en-US" sz="4000" dirty="0"/>
              <a:t>To choose our duty,</a:t>
            </a:r>
          </a:p>
          <a:p>
            <a:pPr marL="0" indent="0">
              <a:buNone/>
            </a:pPr>
            <a:r>
              <a:rPr lang="en-US" sz="4000" dirty="0"/>
              <a:t>To live our “yes” to every word.</a:t>
            </a:r>
            <a:endParaRPr lang="en-US" sz="4000" dirty="0">
              <a:effectLst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0B17D3-3699-932B-ECD7-F5C5BF121780}"/>
              </a:ext>
            </a:extLst>
          </p:cNvPr>
          <p:cNvSpPr txBox="1"/>
          <p:nvPr/>
        </p:nvSpPr>
        <p:spPr>
          <a:xfrm>
            <a:off x="6096000" y="5858691"/>
            <a:ext cx="53046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Verse 3 — Commitment to obedience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05793711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211E4-7EE3-AFF4-91EB-0239F9B24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05550A1C-2B2E-3521-9896-E8EFE3820B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/>
          </a:bodyPr>
          <a:lstStyle/>
          <a:p>
            <a:r>
              <a:rPr lang="en-AU" sz="3600" dirty="0"/>
              <a:t>What would Jesus do?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845F1604-4165-9C8D-4988-7B2F25CD7D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4. Send us in kindness, </a:t>
            </a:r>
          </a:p>
          <a:p>
            <a:pPr marL="0" indent="0">
              <a:buNone/>
            </a:pPr>
            <a:r>
              <a:rPr lang="en-US" sz="4000" dirty="0"/>
              <a:t>Love made in service,</a:t>
            </a:r>
          </a:p>
          <a:p>
            <a:pPr marL="0" indent="0">
              <a:buNone/>
            </a:pPr>
            <a:r>
              <a:rPr lang="en-US" sz="4000" dirty="0"/>
              <a:t>Hands for Your healing - a hurting world;</a:t>
            </a:r>
          </a:p>
          <a:p>
            <a:pPr marL="0" indent="0">
              <a:buNone/>
            </a:pPr>
            <a:r>
              <a:rPr lang="en-US" sz="4000" dirty="0"/>
              <a:t>Move us with mercy, </a:t>
            </a:r>
          </a:p>
          <a:p>
            <a:pPr marL="0" indent="0">
              <a:buNone/>
            </a:pPr>
            <a:r>
              <a:rPr lang="en-US" sz="4000" dirty="0"/>
              <a:t>Free us for purpose,</a:t>
            </a:r>
          </a:p>
          <a:p>
            <a:pPr marL="0" indent="0">
              <a:buNone/>
            </a:pPr>
            <a:r>
              <a:rPr lang="en-US" sz="4000" dirty="0"/>
              <a:t>To bring Your peace with open hearts.</a:t>
            </a:r>
            <a:endParaRPr lang="en-US" sz="4000" dirty="0">
              <a:effectLst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2F6FE3-2091-568F-6D3D-D15BE57CD409}"/>
              </a:ext>
            </a:extLst>
          </p:cNvPr>
          <p:cNvSpPr txBox="1"/>
          <p:nvPr/>
        </p:nvSpPr>
        <p:spPr>
          <a:xfrm>
            <a:off x="6096000" y="5858691"/>
            <a:ext cx="53046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Verse 4 — Love in action</a:t>
            </a:r>
          </a:p>
        </p:txBody>
      </p:sp>
    </p:spTree>
    <p:extLst>
      <p:ext uri="{BB962C8B-B14F-4D97-AF65-F5344CB8AC3E}">
        <p14:creationId xmlns:p14="http://schemas.microsoft.com/office/powerpoint/2010/main" val="395976443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20BC3-F67B-7A0F-A382-DBCB8E1EF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AE2DEEEB-A55F-2B0E-3139-6DD592E2B7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667320"/>
          </a:xfrm>
        </p:spPr>
        <p:txBody>
          <a:bodyPr/>
          <a:lstStyle/>
          <a:p>
            <a:r>
              <a:rPr lang="en-AU" sz="3600" dirty="0"/>
              <a:t>What would Jesus do?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B6CDD0E3-3839-D632-222A-EE7C4B01C3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91362" y="1821430"/>
            <a:ext cx="11269252" cy="52568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5. Hope of the nations, </a:t>
            </a:r>
          </a:p>
          <a:p>
            <a:pPr marL="0" indent="0">
              <a:buNone/>
            </a:pPr>
            <a:r>
              <a:rPr lang="en-US" sz="4000" dirty="0"/>
              <a:t>J</a:t>
            </a:r>
            <a:r>
              <a:rPr lang="en-US" sz="4000"/>
              <a:t>ustice </a:t>
            </a:r>
            <a:r>
              <a:rPr lang="en-US" sz="4000" dirty="0"/>
              <a:t>moves forward,</a:t>
            </a:r>
          </a:p>
          <a:p>
            <a:pPr marL="0" indent="0">
              <a:buNone/>
            </a:pPr>
            <a:r>
              <a:rPr lang="en-US" sz="4000" dirty="0"/>
              <a:t>God’s promised future rings bright and true;</a:t>
            </a:r>
          </a:p>
          <a:p>
            <a:pPr marL="0" indent="0">
              <a:buNone/>
            </a:pPr>
            <a:r>
              <a:rPr lang="en-US" sz="4000" dirty="0"/>
              <a:t>Lift up our spirits, </a:t>
            </a:r>
          </a:p>
          <a:p>
            <a:pPr marL="0" indent="0">
              <a:buNone/>
            </a:pPr>
            <a:r>
              <a:rPr lang="en-US" sz="4000" dirty="0"/>
              <a:t>Let hearts be challenged,</a:t>
            </a:r>
          </a:p>
          <a:p>
            <a:pPr marL="0" indent="0">
              <a:buNone/>
            </a:pPr>
            <a:r>
              <a:rPr lang="en-US" sz="4000" dirty="0"/>
              <a:t>When we ask “What would Jesus Do?’</a:t>
            </a:r>
            <a:endParaRPr lang="en-AU" altLang="en-US" sz="4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33439B-2A5D-E2D9-509B-D34CB28C6067}"/>
              </a:ext>
            </a:extLst>
          </p:cNvPr>
          <p:cNvSpPr txBox="1"/>
          <p:nvPr/>
        </p:nvSpPr>
        <p:spPr>
          <a:xfrm>
            <a:off x="6548160" y="274638"/>
            <a:ext cx="541649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71600" algn="ctr">
              <a:buNone/>
            </a:pP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Melody: Anon. Munster 1677.</a:t>
            </a:r>
          </a:p>
          <a:p>
            <a:pPr marL="1371600" algn="ctr">
              <a:buNone/>
            </a:pPr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</a:rPr>
              <a:t>Lyrics: Chris Crause 2026</a:t>
            </a: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. Used by permission CCL LICENCE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EB7C19-76C9-A6D6-A009-ADBA72CDCDCF}"/>
              </a:ext>
            </a:extLst>
          </p:cNvPr>
          <p:cNvSpPr txBox="1"/>
          <p:nvPr/>
        </p:nvSpPr>
        <p:spPr>
          <a:xfrm>
            <a:off x="6096000" y="5858691"/>
            <a:ext cx="53046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Verse 5 — Hope in God’s justice</a:t>
            </a:r>
          </a:p>
        </p:txBody>
      </p:sp>
    </p:spTree>
    <p:extLst>
      <p:ext uri="{BB962C8B-B14F-4D97-AF65-F5344CB8AC3E}">
        <p14:creationId xmlns:p14="http://schemas.microsoft.com/office/powerpoint/2010/main" val="76589510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</TotalTime>
  <Words>281</Words>
  <Application>Microsoft Office PowerPoint</Application>
  <PresentationFormat>Widescreen</PresentationFormat>
  <Paragraphs>47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Tahoma</vt:lpstr>
      <vt:lpstr>Office Theme</vt:lpstr>
      <vt:lpstr>What would Jesus do? (Melody: TiS 203 Fairest Lord Jesus)</vt:lpstr>
      <vt:lpstr>What would Jesus do?</vt:lpstr>
      <vt:lpstr>What would Jesus do?</vt:lpstr>
      <vt:lpstr>What would Jesus do?</vt:lpstr>
      <vt:lpstr>What would Jesus do?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3</cp:revision>
  <dcterms:created xsi:type="dcterms:W3CDTF">2025-09-13T03:55:23Z</dcterms:created>
  <dcterms:modified xsi:type="dcterms:W3CDTF">2026-01-03T04:50:23Z</dcterms:modified>
</cp:coreProperties>
</file>