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7" r:id="rId2"/>
    <p:sldId id="615" r:id="rId3"/>
    <p:sldId id="6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7C779-9D5A-4234-A9AA-517CEA75D6A4}" v="8" dt="2025-12-15T08:37:19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567" autoAdjust="0"/>
  </p:normalViewPr>
  <p:slideViewPr>
    <p:cSldViewPr snapToGrid="0">
      <p:cViewPr varScale="1">
        <p:scale>
          <a:sx n="119" d="100"/>
          <a:sy n="119" d="100"/>
        </p:scale>
        <p:origin x="190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modSld">
      <pc:chgData name="Chris Crause" userId="ff09d25f6f6f27b5" providerId="LiveId" clId="{9F623EC5-F9A3-420A-A789-6B5868B98FFD}" dt="2025-12-19T02:40:18.271" v="306" actId="20577"/>
      <pc:docMkLst>
        <pc:docMk/>
      </pc:docMkLst>
      <pc:sldChg chg="addSp modSp mod">
        <pc:chgData name="Chris Crause" userId="ff09d25f6f6f27b5" providerId="LiveId" clId="{9F623EC5-F9A3-420A-A789-6B5868B98FFD}" dt="2025-12-19T02:38:41.953" v="290" actId="20577"/>
        <pc:sldMkLst>
          <pc:docMk/>
          <pc:sldMk cId="0" sldId="347"/>
        </pc:sldMkLst>
        <pc:spChg chg="add mod">
          <ac:chgData name="Chris Crause" userId="ff09d25f6f6f27b5" providerId="LiveId" clId="{9F623EC5-F9A3-420A-A789-6B5868B98FFD}" dt="2025-12-15T08:28:59.458" v="75" actId="1076"/>
          <ac:spMkLst>
            <pc:docMk/>
            <pc:sldMk cId="0" sldId="347"/>
            <ac:spMk id="3" creationId="{08D0A91E-6D87-123B-94DC-1813DA2393BE}"/>
          </ac:spMkLst>
        </pc:spChg>
        <pc:spChg chg="mod">
          <ac:chgData name="Chris Crause" userId="ff09d25f6f6f27b5" providerId="LiveId" clId="{9F623EC5-F9A3-420A-A789-6B5868B98FFD}" dt="2025-12-15T08:27:43.364" v="58" actId="20577"/>
          <ac:spMkLst>
            <pc:docMk/>
            <pc:sldMk cId="0" sldId="347"/>
            <ac:spMk id="38914" creationId="{E81FEADF-90B6-4712-BC51-74CFF3F028A7}"/>
          </ac:spMkLst>
        </pc:spChg>
        <pc:spChg chg="mod">
          <ac:chgData name="Chris Crause" userId="ff09d25f6f6f27b5" providerId="LiveId" clId="{9F623EC5-F9A3-420A-A789-6B5868B98FFD}" dt="2025-12-19T02:38:41.953" v="290" actId="20577"/>
          <ac:spMkLst>
            <pc:docMk/>
            <pc:sldMk cId="0" sldId="347"/>
            <ac:spMk id="38915" creationId="{4A8D9E3E-2C53-470A-8FCC-10875C77C251}"/>
          </ac:spMkLst>
        </pc:spChg>
      </pc:sldChg>
      <pc:sldChg chg="addSp modSp mod">
        <pc:chgData name="Chris Crause" userId="ff09d25f6f6f27b5" providerId="LiveId" clId="{9F623EC5-F9A3-420A-A789-6B5868B98FFD}" dt="2025-12-15T08:50:09.185" v="246" actId="20577"/>
        <pc:sldMkLst>
          <pc:docMk/>
          <pc:sldMk cId="0" sldId="615"/>
        </pc:sldMkLst>
        <pc:spChg chg="add mod">
          <ac:chgData name="Chris Crause" userId="ff09d25f6f6f27b5" providerId="LiveId" clId="{9F623EC5-F9A3-420A-A789-6B5868B98FFD}" dt="2025-12-15T08:35:13.780" v="136" actId="1076"/>
          <ac:spMkLst>
            <pc:docMk/>
            <pc:sldMk cId="0" sldId="615"/>
            <ac:spMk id="3" creationId="{9F80DE21-E90B-FF06-91D7-62E5AD6ACAC4}"/>
          </ac:spMkLst>
        </pc:spChg>
        <pc:spChg chg="mod">
          <ac:chgData name="Chris Crause" userId="ff09d25f6f6f27b5" providerId="LiveId" clId="{9F623EC5-F9A3-420A-A789-6B5868B98FFD}" dt="2025-12-15T08:32:44.944" v="113"/>
          <ac:spMkLst>
            <pc:docMk/>
            <pc:sldMk cId="0" sldId="615"/>
            <ac:spMk id="39938" creationId="{72375F19-7D49-4D5F-948C-126D318EFE58}"/>
          </ac:spMkLst>
        </pc:spChg>
        <pc:spChg chg="mod">
          <ac:chgData name="Chris Crause" userId="ff09d25f6f6f27b5" providerId="LiveId" clId="{9F623EC5-F9A3-420A-A789-6B5868B98FFD}" dt="2025-12-15T08:50:09.185" v="246" actId="20577"/>
          <ac:spMkLst>
            <pc:docMk/>
            <pc:sldMk cId="0" sldId="615"/>
            <ac:spMk id="39939" creationId="{257DB17C-BD7E-4882-96A2-E2CC3D9AF66B}"/>
          </ac:spMkLst>
        </pc:spChg>
      </pc:sldChg>
      <pc:sldChg chg="addSp modSp mod">
        <pc:chgData name="Chris Crause" userId="ff09d25f6f6f27b5" providerId="LiveId" clId="{9F623EC5-F9A3-420A-A789-6B5868B98FFD}" dt="2025-12-19T02:40:18.271" v="306" actId="20577"/>
        <pc:sldMkLst>
          <pc:docMk/>
          <pc:sldMk cId="0" sldId="689"/>
        </pc:sldMkLst>
        <pc:spChg chg="add mod">
          <ac:chgData name="Chris Crause" userId="ff09d25f6f6f27b5" providerId="LiveId" clId="{9F623EC5-F9A3-420A-A789-6B5868B98FFD}" dt="2025-12-15T08:36:54.836" v="158" actId="1076"/>
          <ac:spMkLst>
            <pc:docMk/>
            <pc:sldMk cId="0" sldId="689"/>
            <ac:spMk id="3" creationId="{52F65D34-9C93-0C8F-0A18-284A55844670}"/>
          </ac:spMkLst>
        </pc:spChg>
        <pc:spChg chg="add mod">
          <ac:chgData name="Chris Crause" userId="ff09d25f6f6f27b5" providerId="LiveId" clId="{9F623EC5-F9A3-420A-A789-6B5868B98FFD}" dt="2025-12-15T08:38:00.157" v="180" actId="1076"/>
          <ac:spMkLst>
            <pc:docMk/>
            <pc:sldMk cId="0" sldId="689"/>
            <ac:spMk id="5" creationId="{CE77AF9F-0166-B57C-DCED-07B97BF5A0BC}"/>
          </ac:spMkLst>
        </pc:spChg>
        <pc:spChg chg="mod">
          <ac:chgData name="Chris Crause" userId="ff09d25f6f6f27b5" providerId="LiveId" clId="{9F623EC5-F9A3-420A-A789-6B5868B98FFD}" dt="2025-12-15T08:36:02.730" v="149" actId="27636"/>
          <ac:spMkLst>
            <pc:docMk/>
            <pc:sldMk cId="0" sldId="689"/>
            <ac:spMk id="40962" creationId="{ADDAB671-5620-485A-A7D0-FE4F3B0BA02F}"/>
          </ac:spMkLst>
        </pc:spChg>
        <pc:spChg chg="mod">
          <ac:chgData name="Chris Crause" userId="ff09d25f6f6f27b5" providerId="LiveId" clId="{9F623EC5-F9A3-420A-A789-6B5868B98FFD}" dt="2025-12-19T02:40:18.271" v="306" actId="20577"/>
          <ac:spMkLst>
            <pc:docMk/>
            <pc:sldMk cId="0" sldId="689"/>
            <ac:spMk id="40963" creationId="{54961790-13C6-45FF-AEA8-4D72B2DFBC8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82DAF-AC35-40E2-B64F-7FD65A471B9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DF1E4-A40A-4AC7-9B64-8E1BE67667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616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461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BFF7-5C49-C857-E238-FFB1464A1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AA1A2-9341-F3D0-D6D4-1C29BC343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5CCC-2B25-364F-E759-37F1A1E0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91E4-03A4-65C7-AB80-393EAF9D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F3CA-673D-5260-ECEB-397BA632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15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3209-0432-BFD4-F0DC-4D33147E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17310-94BE-DC37-2E86-1AEAF4ACC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FE4F-3DF5-F1AD-BA67-CD843D77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06150-4ED4-ECB1-8967-92D1D221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20DF9-25EB-6B6A-4495-14E8581D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22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AEA7-566E-B7DD-7AF2-64FCCD2A6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0A9B-A54F-5ED4-5A41-6144AE8C9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48444-E703-4F44-9A4E-2E6326E1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B1C6F-8E58-BBA0-93A8-8AE038F6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C66E2-8C5D-84CB-8A72-910980EC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32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85FE-FD79-D90A-75AC-2060ED2A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A4EC-DE41-5141-F1E7-234C27ADE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FCB35-153E-BB8B-B101-014D4135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9657-EDBB-0DB2-CA46-8519D828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CF58E-0347-58BA-0D0B-5756870B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48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E1CF3-EE49-9CF2-27F8-E64768285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B67-8688-6206-6D40-CD00C106E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916B-AC03-EA15-C198-E5AF7938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F430-E94B-4A30-F1A7-6C4CF16C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4ADCD-65BE-346C-C395-800FD959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844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C09A6-9136-A569-92BA-05A2683C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8D00F-7E4D-C3B6-1B36-B734710A9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1E199-C441-D482-D711-9482815FA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B9047-DFC5-0BFC-CF73-9F8A4454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0B7E3-45ED-50F6-9022-4C44AAAA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FD87-1983-9C07-D83A-71C1C85C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95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D59B3-D4FC-EA40-2060-0EE468AA0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52764-5A69-85CE-C56D-F39B02A68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988E2-3A2E-F2E4-AEFD-C033C14A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159B1-E88D-0F39-028B-6E5DE16EB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04AB22-B59A-16E0-3949-B70929189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1EA45-2A6F-44D8-C955-308A13D2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59319-40ED-6E1A-AAFD-C91B8A18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06397-C07D-F2F1-D3B6-34AED7B9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13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7B46-EE2F-B83A-F331-24FE34AA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635097-12C5-B1DD-EC71-27A9938D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18542-2ED3-A0AD-3106-53475D44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30BC7-90EE-C0E3-0693-CE622C45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67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C0856-B30B-6747-804B-5D085132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DC19D4-0878-AC62-AB72-00431537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017E-CB71-D8C4-AEA0-6B593BD9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C302-9769-36BD-3873-5EEEE89F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6387-A1A4-809D-CA41-1B577BF04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E13C9-4B6D-2DD5-DE26-58315837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A43D9-3DF8-EB73-72E0-731447AA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ED2C2-169D-4EBA-A5FE-01585FD7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0333B-2EEC-B887-6EB0-F717673D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43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DC54-44CF-0184-CA8F-E188228F3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88883-1D99-43E9-09CD-DA1EBF199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16A4D-70C7-FA16-A29A-FBCDED541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2F56-206B-52A8-F4DD-2E927ACB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B306F-7103-9D6E-7973-3069167C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97A90-34A9-F467-5DF6-F3BF22C0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606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334A2-490C-34FB-5037-579C1169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47D68-79BF-1CC3-E024-952836B4C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344B4-CC2C-AE87-62D9-5D33C4528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6CCF-FD9E-7455-0D61-49FD41F54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5E61-1422-9F72-EF63-347F4A7E4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12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1FEADF-90B6-4712-BC51-74CFF3F02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Sow Treasure, Pearl</a:t>
            </a:r>
            <a:br>
              <a:rPr lang="en-US" altLang="en-US" sz="3600" dirty="0"/>
            </a:br>
            <a:r>
              <a:rPr lang="en-US" altLang="en-US" sz="2800" dirty="0"/>
              <a:t>Tune: Together in Song 745 (Seek ye first)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A8D9E3E-2C53-470A-8FCC-10875C77C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865796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1. Sow the Word of God into hearts, </a:t>
            </a:r>
          </a:p>
          <a:p>
            <a:pPr marL="0" indent="0">
              <a:buNone/>
            </a:pPr>
            <a:r>
              <a:rPr lang="en-US" sz="4000" dirty="0"/>
              <a:t>Let it take root and rise up. </a:t>
            </a:r>
          </a:p>
          <a:p>
            <a:pPr marL="0" indent="0">
              <a:buNone/>
            </a:pPr>
            <a:r>
              <a:rPr lang="en-US" sz="4000" dirty="0"/>
              <a:t>Some will fail, but those who hear, </a:t>
            </a:r>
          </a:p>
          <a:p>
            <a:pPr marL="0" indent="0">
              <a:buNone/>
            </a:pPr>
            <a:r>
              <a:rPr lang="en-US" sz="4000" dirty="0"/>
              <a:t>Yield a harvest for His sake.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D0A91E-6D87-123B-94DC-1813DA2393BE}"/>
              </a:ext>
            </a:extLst>
          </p:cNvPr>
          <p:cNvSpPr txBox="1"/>
          <p:nvPr/>
        </p:nvSpPr>
        <p:spPr>
          <a:xfrm>
            <a:off x="4932947" y="6262042"/>
            <a:ext cx="72590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1 – Parable of the Sower (Matthew 13:1–23)</a:t>
            </a:r>
            <a:r>
              <a:rPr lang="en-US" sz="2400" dirty="0"/>
              <a:t> </a:t>
            </a:r>
            <a:endParaRPr lang="en-A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2375F19-7D49-4D5F-948C-126D318EF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7252" y="260852"/>
            <a:ext cx="10515600" cy="1179590"/>
          </a:xfrm>
        </p:spPr>
        <p:txBody>
          <a:bodyPr/>
          <a:lstStyle/>
          <a:p>
            <a:r>
              <a:rPr lang="en-US" altLang="en-US" sz="3600" dirty="0"/>
              <a:t>Sow Treasure, Pearl</a:t>
            </a:r>
            <a:endParaRPr lang="en-AU" altLang="en-US" sz="2800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57DB17C-BD7E-4882-96A2-E2CC3D9AF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980906" cy="49642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2. Seek the treasure hidden in the field, </a:t>
            </a:r>
          </a:p>
          <a:p>
            <a:pPr>
              <a:buNone/>
            </a:pPr>
            <a:r>
              <a:rPr lang="en-US" sz="4000" dirty="0"/>
              <a:t>Give up all gain for the Kingdom. </a:t>
            </a:r>
          </a:p>
          <a:p>
            <a:pPr>
              <a:buNone/>
            </a:pPr>
            <a:r>
              <a:rPr lang="en-US" sz="4000" dirty="0"/>
              <a:t>What the world can’t match, our hearts will know:</a:t>
            </a:r>
          </a:p>
          <a:p>
            <a:pPr>
              <a:buNone/>
            </a:pPr>
            <a:r>
              <a:rPr lang="en-US" sz="4000" dirty="0"/>
              <a:t>Christ is worth so much more. </a:t>
            </a:r>
          </a:p>
          <a:p>
            <a:pPr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80DE21-E90B-FF06-91D7-62E5AD6ACAC4}"/>
              </a:ext>
            </a:extLst>
          </p:cNvPr>
          <p:cNvSpPr txBox="1"/>
          <p:nvPr/>
        </p:nvSpPr>
        <p:spPr>
          <a:xfrm>
            <a:off x="3858126" y="6328240"/>
            <a:ext cx="81214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2 – Parable of the Hidden Treasure (Matthew 13:44)</a:t>
            </a:r>
            <a:endParaRPr lang="en-A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DDAB671-5620-485A-A7D0-FE4F3B0BA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64180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Sow Treasure, Pearl</a:t>
            </a:r>
            <a:endParaRPr lang="en-AU" altLang="en-US" sz="3200" dirty="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4961790-13C6-45FF-AEA8-4D72B2DFB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5293" y="1580226"/>
            <a:ext cx="11225719" cy="5034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/>
              <a:t>3. Search for pearls of beauty, rare and true, </a:t>
            </a:r>
          </a:p>
          <a:p>
            <a:pPr>
              <a:buNone/>
            </a:pPr>
            <a:r>
              <a:rPr lang="en-US" sz="3600" dirty="0"/>
              <a:t>Find the one that is most precious. </a:t>
            </a:r>
          </a:p>
          <a:p>
            <a:pPr>
              <a:buNone/>
            </a:pPr>
            <a:r>
              <a:rPr lang="en-US" sz="3600" dirty="0"/>
              <a:t>Sell all else to claim this gift of grace, </a:t>
            </a:r>
          </a:p>
          <a:p>
            <a:pPr>
              <a:buNone/>
            </a:pPr>
            <a:r>
              <a:rPr lang="en-US" sz="3600" dirty="0"/>
              <a:t>God’s own Kingdom, the real pearl.</a:t>
            </a:r>
            <a:r>
              <a:rPr lang="en-US" altLang="en-US" sz="4000" b="1" i="1" dirty="0"/>
              <a:t>		 </a:t>
            </a:r>
          </a:p>
          <a:p>
            <a:pPr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  <a:p>
            <a:pPr>
              <a:buNone/>
            </a:pPr>
            <a:r>
              <a:rPr lang="en-AU" altLang="en-US" dirty="0"/>
              <a:t>				</a:t>
            </a:r>
            <a:endParaRPr lang="en-AU" alt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F65D34-9C93-0C8F-0A18-284A55844670}"/>
              </a:ext>
            </a:extLst>
          </p:cNvPr>
          <p:cNvSpPr txBox="1"/>
          <p:nvPr/>
        </p:nvSpPr>
        <p:spPr>
          <a:xfrm>
            <a:off x="2887579" y="6153145"/>
            <a:ext cx="9601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3 – Parable of the Pearl of Great Price (Matthew 13:45–46)</a:t>
            </a:r>
            <a:r>
              <a:rPr lang="en-US" sz="2400" dirty="0"/>
              <a:t> </a:t>
            </a:r>
            <a:endParaRPr lang="en-A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7AF9F-0166-B57C-DCED-07B97BF5A0BC}"/>
              </a:ext>
            </a:extLst>
          </p:cNvPr>
          <p:cNvSpPr txBox="1"/>
          <p:nvPr/>
        </p:nvSpPr>
        <p:spPr>
          <a:xfrm>
            <a:off x="9097964" y="132516"/>
            <a:ext cx="29818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en-US" sz="1800" dirty="0"/>
              <a:t>Karen Lafferty 1948-. </a:t>
            </a:r>
            <a:r>
              <a:rPr lang="en-AU" altLang="en-US" sz="1800" dirty="0"/>
              <a:t>Used by permission CCL LICENCE. </a:t>
            </a:r>
            <a:r>
              <a:rPr lang="en-US" altLang="en-US" sz="1800" dirty="0"/>
              <a:t>Lyrics: Chris Crause 2026</a:t>
            </a:r>
            <a:endParaRPr lang="en-AU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246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Sow Treasure, Pearl Tune: Together in Song 745 (Seek ye first)</vt:lpstr>
      <vt:lpstr>Sow Treasure, Pearl</vt:lpstr>
      <vt:lpstr>Sow Treasure, Pearl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2025-09-13T04:29:59Z</dcterms:created>
  <dcterms:modified xsi:type="dcterms:W3CDTF">2025-12-19T02:40:22Z</dcterms:modified>
</cp:coreProperties>
</file>