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7" r:id="rId2"/>
    <p:sldId id="691" r:id="rId3"/>
    <p:sldId id="692" r:id="rId4"/>
    <p:sldId id="693" r:id="rId5"/>
    <p:sldId id="69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18CDE0-2CE9-44C0-B1C4-729A374B1756}" v="16" dt="2026-01-25T07:17:03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567" autoAdjust="0"/>
  </p:normalViewPr>
  <p:slideViewPr>
    <p:cSldViewPr snapToGrid="0">
      <p:cViewPr varScale="1">
        <p:scale>
          <a:sx n="113" d="100"/>
          <a:sy n="113" d="100"/>
        </p:scale>
        <p:origin x="2142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Crause" userId="ff09d25f6f6f27b5" providerId="LiveId" clId="{9F623EC5-F9A3-420A-A789-6B5868B98FFD}"/>
    <pc:docChg chg="custSel addSld delSld modSld">
      <pc:chgData name="Chris Crause" userId="ff09d25f6f6f27b5" providerId="LiveId" clId="{9F623EC5-F9A3-420A-A789-6B5868B98FFD}" dt="2026-01-28T09:31:39.409" v="299" actId="20577"/>
      <pc:docMkLst>
        <pc:docMk/>
      </pc:docMkLst>
      <pc:sldChg chg="addSp delSp modSp mod delAnim modAnim modNotesTx">
        <pc:chgData name="Chris Crause" userId="ff09d25f6f6f27b5" providerId="LiveId" clId="{9F623EC5-F9A3-420A-A789-6B5868B98FFD}" dt="2026-01-28T09:24:01.859" v="284" actId="478"/>
        <pc:sldMkLst>
          <pc:docMk/>
          <pc:sldMk cId="0" sldId="347"/>
        </pc:sldMkLst>
        <pc:spChg chg="mod">
          <ac:chgData name="Chris Crause" userId="ff09d25f6f6f27b5" providerId="LiveId" clId="{9F623EC5-F9A3-420A-A789-6B5868B98FFD}" dt="2026-01-24T23:43:27.483" v="39" actId="14100"/>
          <ac:spMkLst>
            <pc:docMk/>
            <pc:sldMk cId="0" sldId="347"/>
            <ac:spMk id="3" creationId="{08D0A91E-6D87-123B-94DC-1813DA2393BE}"/>
          </ac:spMkLst>
        </pc:spChg>
        <pc:spChg chg="mod">
          <ac:chgData name="Chris Crause" userId="ff09d25f6f6f27b5" providerId="LiveId" clId="{9F623EC5-F9A3-420A-A789-6B5868B98FFD}" dt="2026-01-25T06:50:51.149" v="203" actId="20577"/>
          <ac:spMkLst>
            <pc:docMk/>
            <pc:sldMk cId="0" sldId="347"/>
            <ac:spMk id="38914" creationId="{E81FEADF-90B6-4712-BC51-74CFF3F028A7}"/>
          </ac:spMkLst>
        </pc:spChg>
        <pc:spChg chg="mod">
          <ac:chgData name="Chris Crause" userId="ff09d25f6f6f27b5" providerId="LiveId" clId="{9F623EC5-F9A3-420A-A789-6B5868B98FFD}" dt="2026-01-25T06:53:07.274" v="215" actId="20577"/>
          <ac:spMkLst>
            <pc:docMk/>
            <pc:sldMk cId="0" sldId="347"/>
            <ac:spMk id="38915" creationId="{4A8D9E3E-2C53-470A-8FCC-10875C77C251}"/>
          </ac:spMkLst>
        </pc:spChg>
        <pc:picChg chg="add del mod">
          <ac:chgData name="Chris Crause" userId="ff09d25f6f6f27b5" providerId="LiveId" clId="{9F623EC5-F9A3-420A-A789-6B5868B98FFD}" dt="2026-01-28T09:24:01.859" v="284" actId="478"/>
          <ac:picMkLst>
            <pc:docMk/>
            <pc:sldMk cId="0" sldId="347"/>
            <ac:picMk id="4" creationId="{88B3C750-624C-60C7-6EFF-E8C296A7F845}"/>
          </ac:picMkLst>
        </pc:picChg>
      </pc:sldChg>
      <pc:sldChg chg="modSp add mod">
        <pc:chgData name="Chris Crause" userId="ff09d25f6f6f27b5" providerId="LiveId" clId="{9F623EC5-F9A3-420A-A789-6B5868B98FFD}" dt="2026-01-25T06:53:27.915" v="219" actId="20577"/>
        <pc:sldMkLst>
          <pc:docMk/>
          <pc:sldMk cId="218442797" sldId="691"/>
        </pc:sldMkLst>
        <pc:spChg chg="mod">
          <ac:chgData name="Chris Crause" userId="ff09d25f6f6f27b5" providerId="LiveId" clId="{9F623EC5-F9A3-420A-A789-6B5868B98FFD}" dt="2026-01-24T23:47:14.715" v="68"/>
          <ac:spMkLst>
            <pc:docMk/>
            <pc:sldMk cId="218442797" sldId="691"/>
            <ac:spMk id="3" creationId="{0BD41E62-CCA2-EF26-354A-597B8124B122}"/>
          </ac:spMkLst>
        </pc:spChg>
        <pc:spChg chg="mod">
          <ac:chgData name="Chris Crause" userId="ff09d25f6f6f27b5" providerId="LiveId" clId="{9F623EC5-F9A3-420A-A789-6B5868B98FFD}" dt="2026-01-25T06:50:56.261" v="205" actId="20577"/>
          <ac:spMkLst>
            <pc:docMk/>
            <pc:sldMk cId="218442797" sldId="691"/>
            <ac:spMk id="38914" creationId="{E3C4A3C8-58EB-AAC7-A041-09D983650716}"/>
          </ac:spMkLst>
        </pc:spChg>
        <pc:spChg chg="mod">
          <ac:chgData name="Chris Crause" userId="ff09d25f6f6f27b5" providerId="LiveId" clId="{9F623EC5-F9A3-420A-A789-6B5868B98FFD}" dt="2026-01-25T06:53:27.915" v="219" actId="20577"/>
          <ac:spMkLst>
            <pc:docMk/>
            <pc:sldMk cId="218442797" sldId="691"/>
            <ac:spMk id="38915" creationId="{E7AE0BD0-5969-BC2C-97F0-FED8DA5FC16D}"/>
          </ac:spMkLst>
        </pc:spChg>
      </pc:sldChg>
      <pc:sldChg chg="modSp add mod">
        <pc:chgData name="Chris Crause" userId="ff09d25f6f6f27b5" providerId="LiveId" clId="{9F623EC5-F9A3-420A-A789-6B5868B98FFD}" dt="2026-01-28T09:31:39.409" v="299" actId="20577"/>
        <pc:sldMkLst>
          <pc:docMk/>
          <pc:sldMk cId="3388595218" sldId="692"/>
        </pc:sldMkLst>
        <pc:spChg chg="mod">
          <ac:chgData name="Chris Crause" userId="ff09d25f6f6f27b5" providerId="LiveId" clId="{9F623EC5-F9A3-420A-A789-6B5868B98FFD}" dt="2026-01-28T09:31:39.409" v="299" actId="20577"/>
          <ac:spMkLst>
            <pc:docMk/>
            <pc:sldMk cId="3388595218" sldId="692"/>
            <ac:spMk id="3" creationId="{B6494854-F824-2C43-7253-9415A6897307}"/>
          </ac:spMkLst>
        </pc:spChg>
        <pc:spChg chg="mod">
          <ac:chgData name="Chris Crause" userId="ff09d25f6f6f27b5" providerId="LiveId" clId="{9F623EC5-F9A3-420A-A789-6B5868B98FFD}" dt="2026-01-25T06:51:00.547" v="207" actId="20577"/>
          <ac:spMkLst>
            <pc:docMk/>
            <pc:sldMk cId="3388595218" sldId="692"/>
            <ac:spMk id="38914" creationId="{E4077288-0F72-EAC3-EECF-E93387EDDB13}"/>
          </ac:spMkLst>
        </pc:spChg>
        <pc:spChg chg="mod">
          <ac:chgData name="Chris Crause" userId="ff09d25f6f6f27b5" providerId="LiveId" clId="{9F623EC5-F9A3-420A-A789-6B5868B98FFD}" dt="2026-01-25T06:53:53.865" v="223" actId="20577"/>
          <ac:spMkLst>
            <pc:docMk/>
            <pc:sldMk cId="3388595218" sldId="692"/>
            <ac:spMk id="38915" creationId="{DF97DAF3-F644-A823-0603-D86AA6E9B705}"/>
          </ac:spMkLst>
        </pc:spChg>
      </pc:sldChg>
      <pc:sldChg chg="addSp delSp modSp add mod delAnim modAnim">
        <pc:chgData name="Chris Crause" userId="ff09d25f6f6f27b5" providerId="LiveId" clId="{9F623EC5-F9A3-420A-A789-6B5868B98FFD}" dt="2026-01-25T07:17:10.561" v="269" actId="478"/>
        <pc:sldMkLst>
          <pc:docMk/>
          <pc:sldMk cId="3613358145" sldId="693"/>
        </pc:sldMkLst>
        <pc:spChg chg="mod">
          <ac:chgData name="Chris Crause" userId="ff09d25f6f6f27b5" providerId="LiveId" clId="{9F623EC5-F9A3-420A-A789-6B5868B98FFD}" dt="2026-01-24T23:50:11.691" v="106"/>
          <ac:spMkLst>
            <pc:docMk/>
            <pc:sldMk cId="3613358145" sldId="693"/>
            <ac:spMk id="3" creationId="{35700C8B-F363-C46F-60DD-36A2E51E0F03}"/>
          </ac:spMkLst>
        </pc:spChg>
        <pc:spChg chg="mod">
          <ac:chgData name="Chris Crause" userId="ff09d25f6f6f27b5" providerId="LiveId" clId="{9F623EC5-F9A3-420A-A789-6B5868B98FFD}" dt="2026-01-25T06:51:04.474" v="209" actId="20577"/>
          <ac:spMkLst>
            <pc:docMk/>
            <pc:sldMk cId="3613358145" sldId="693"/>
            <ac:spMk id="38914" creationId="{B036DCB4-77EE-EFCB-AF38-95C2A2FE272C}"/>
          </ac:spMkLst>
        </pc:spChg>
        <pc:spChg chg="mod">
          <ac:chgData name="Chris Crause" userId="ff09d25f6f6f27b5" providerId="LiveId" clId="{9F623EC5-F9A3-420A-A789-6B5868B98FFD}" dt="2026-01-25T06:54:38.987" v="227" actId="20577"/>
          <ac:spMkLst>
            <pc:docMk/>
            <pc:sldMk cId="3613358145" sldId="693"/>
            <ac:spMk id="38915" creationId="{1FD0B85D-4699-A8A2-A5E0-CAA3A76A3B47}"/>
          </ac:spMkLst>
        </pc:spChg>
      </pc:sldChg>
      <pc:sldChg chg="addSp modSp add mod">
        <pc:chgData name="Chris Crause" userId="ff09d25f6f6f27b5" providerId="LiveId" clId="{9F623EC5-F9A3-420A-A789-6B5868B98FFD}" dt="2026-01-26T10:25:26.976" v="283" actId="20577"/>
        <pc:sldMkLst>
          <pc:docMk/>
          <pc:sldMk cId="705262386" sldId="694"/>
        </pc:sldMkLst>
        <pc:spChg chg="mod">
          <ac:chgData name="Chris Crause" userId="ff09d25f6f6f27b5" providerId="LiveId" clId="{9F623EC5-F9A3-420A-A789-6B5868B98FFD}" dt="2026-01-24T23:51:19.709" v="126"/>
          <ac:spMkLst>
            <pc:docMk/>
            <pc:sldMk cId="705262386" sldId="694"/>
            <ac:spMk id="3" creationId="{77A8AE1C-FCB5-B109-C65E-C91815A33FFE}"/>
          </ac:spMkLst>
        </pc:spChg>
        <pc:spChg chg="add mod">
          <ac:chgData name="Chris Crause" userId="ff09d25f6f6f27b5" providerId="LiveId" clId="{9F623EC5-F9A3-420A-A789-6B5868B98FFD}" dt="2026-01-24T23:54:17.845" v="156" actId="20577"/>
          <ac:spMkLst>
            <pc:docMk/>
            <pc:sldMk cId="705262386" sldId="694"/>
            <ac:spMk id="5" creationId="{CE77AF9F-0166-B57C-DCED-07B97BF5A0BC}"/>
          </ac:spMkLst>
        </pc:spChg>
        <pc:spChg chg="mod">
          <ac:chgData name="Chris Crause" userId="ff09d25f6f6f27b5" providerId="LiveId" clId="{9F623EC5-F9A3-420A-A789-6B5868B98FFD}" dt="2026-01-25T06:51:10.005" v="211" actId="20577"/>
          <ac:spMkLst>
            <pc:docMk/>
            <pc:sldMk cId="705262386" sldId="694"/>
            <ac:spMk id="38914" creationId="{5C3E909A-57DA-2B45-2F8E-39931C0D486E}"/>
          </ac:spMkLst>
        </pc:spChg>
        <pc:spChg chg="mod">
          <ac:chgData name="Chris Crause" userId="ff09d25f6f6f27b5" providerId="LiveId" clId="{9F623EC5-F9A3-420A-A789-6B5868B98FFD}" dt="2026-01-26T10:25:26.976" v="283" actId="20577"/>
          <ac:spMkLst>
            <pc:docMk/>
            <pc:sldMk cId="705262386" sldId="694"/>
            <ac:spMk id="38915" creationId="{231FDE0E-687D-A94A-C712-80888F07F14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82DAF-AC35-40E2-B64F-7FD65A471B9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DF1E4-A40A-4AC7-9B64-8E1BE67667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6169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DF1E4-A40A-4AC7-9B64-8E1BE676677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4614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52305-CFC8-973C-E499-C6249B67D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CBD154-A84D-16B5-6DB5-3A1F9ED8B5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A6AD8B-A9D4-1357-7A46-149D97F7E4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73D460-10F9-3B71-97F2-FFDBB4D235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DF1E4-A40A-4AC7-9B64-8E1BE676677E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8527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51582-07C7-5BC7-CFD1-F5D4453EE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4E8F63-EA22-3A7F-E6F7-57406C5764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3544B6-6653-E2B1-96B8-AB7A30CFD5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2335E-004D-E27F-1589-050C9827B5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DF1E4-A40A-4AC7-9B64-8E1BE676677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7680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A9157-6C18-66B3-07BC-C1891C439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108CBB-BC06-6D4D-666E-34A70672E0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DAB29F-969B-2F45-A01A-744FAAED88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6399F3-53EA-CA9B-03DF-184715960B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DF1E4-A40A-4AC7-9B64-8E1BE676677E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6563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A5FF9-D59B-A982-B451-8F14B9D05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968D49-F4BC-FD61-D73E-89EB014C2E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96B700-5C6D-E872-F541-F36CC27C50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9DAD1C-1442-296D-E378-4084A6C207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DF1E4-A40A-4AC7-9B64-8E1BE676677E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1107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DBFF7-5C49-C857-E238-FFB1464A1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AA1A2-9341-F3D0-D6D4-1C29BC343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25CCC-2B25-364F-E759-37F1A1E01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591E4-03A4-65C7-AB80-393EAF9D3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1F3CA-673D-5260-ECEB-397BA632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815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33209-0432-BFD4-F0DC-4D33147E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17310-94BE-DC37-2E86-1AEAF4ACC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0FE4F-3DF5-F1AD-BA67-CD843D773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06150-4ED4-ECB1-8967-92D1D221D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20DF9-25EB-6B6A-4495-14E8581D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225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4AEA7-566E-B7DD-7AF2-64FCCD2A6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0A9B-A54F-5ED4-5A41-6144AE8C9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48444-E703-4F44-9A4E-2E6326E15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B1C6F-8E58-BBA0-93A8-8AE038F68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C66E2-8C5D-84CB-8A72-910980EC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324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D85FE-FD79-D90A-75AC-2060ED2A2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FA4EC-DE41-5141-F1E7-234C27ADE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FCB35-153E-BB8B-B101-014D4135B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09657-EDBB-0DB2-CA46-8519D8283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CF58E-0347-58BA-0D0B-5756870B8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148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E1CF3-EE49-9CF2-27F8-E64768285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0AB67-8688-6206-6D40-CD00C106E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916B-AC03-EA15-C198-E5AF7938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0F430-E94B-4A30-F1A7-6C4CF16C9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4ADCD-65BE-346C-C395-800FD959A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844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C09A6-9136-A569-92BA-05A2683CA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8D00F-7E4D-C3B6-1B36-B734710A9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1E199-C441-D482-D711-9482815FA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AB9047-DFC5-0BFC-CF73-9F8A4454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0B7E3-45ED-50F6-9022-4C44AAAA0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FFD87-1983-9C07-D83A-71C1C85C4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795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D59B3-D4FC-EA40-2060-0EE468AA0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52764-5A69-85CE-C56D-F39B02A68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988E2-3A2E-F2E4-AEFD-C033C14A2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B159B1-E88D-0F39-028B-6E5DE16EB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04AB22-B59A-16E0-3949-B70929189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11EA45-2A6F-44D8-C955-308A13D2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259319-40ED-6E1A-AAFD-C91B8A18C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F06397-C07D-F2F1-D3B6-34AED7B9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138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E7B46-EE2F-B83A-F331-24FE34AAE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635097-12C5-B1DD-EC71-27A9938D2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018542-2ED3-A0AD-3106-53475D44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C30BC7-90EE-C0E3-0693-CE622C45C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167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6C0856-B30B-6747-804B-5D0851321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DC19D4-0878-AC62-AB72-00431537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47017E-CB71-D8C4-AEA0-6B593BD9B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431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9C302-9769-36BD-3873-5EEEE89FC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6387-A1A4-809D-CA41-1B577BF04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0E13C9-4B6D-2DD5-DE26-583158373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A43D9-3DF8-EB73-72E0-731447AA7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BED2C2-169D-4EBA-A5FE-01585FD76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0333B-2EEC-B887-6EB0-F717673DE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6431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DC54-44CF-0184-CA8F-E188228F3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D88883-1D99-43E9-09CD-DA1EBF199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216A4D-70C7-FA16-A29A-FBCDED541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72F56-206B-52A8-F4DD-2E927ACB2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B306F-7103-9D6E-7973-3069167C1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97A90-34A9-F467-5DF6-F3BF22C0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606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4334A2-490C-34FB-5037-579C1169C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47D68-79BF-1CC3-E024-952836B4C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344B4-CC2C-AE87-62D9-5D33C4528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AD8441-B7CA-460C-9872-C89A13B6A38D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06CCF-FD9E-7455-0D61-49FD41F54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85E61-1422-9F72-EF63-347F4A7E4B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1122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81FEADF-90B6-4712-BC51-74CFF3F02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837142"/>
          </a:xfrm>
        </p:spPr>
        <p:txBody>
          <a:bodyPr>
            <a:normAutofit fontScale="90000"/>
          </a:bodyPr>
          <a:lstStyle/>
          <a:p>
            <a:r>
              <a:rPr lang="en-US" altLang="en-US" sz="3600" dirty="0"/>
              <a:t>Our Cups Run Over</a:t>
            </a:r>
            <a:br>
              <a:rPr lang="en-US" altLang="en-US" sz="3600" dirty="0"/>
            </a:br>
            <a:r>
              <a:rPr lang="en-US" altLang="en-US" sz="2800" dirty="0"/>
              <a:t>Tune: Auld Lang Syne</a:t>
            </a:r>
            <a:endParaRPr lang="en-AU" altLang="en-US" sz="2800" dirty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A8D9E3E-2C53-470A-8FCC-10875C77C2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5464" y="1524000"/>
            <a:ext cx="10515600" cy="469313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dirty="0"/>
              <a:t>1. Blessed are all who walk with God </a:t>
            </a:r>
          </a:p>
          <a:p>
            <a:pPr marL="0" indent="0">
              <a:buNone/>
            </a:pPr>
            <a:r>
              <a:rPr lang="en-US" sz="4000" dirty="0"/>
              <a:t>and follow in His way; </a:t>
            </a:r>
          </a:p>
          <a:p>
            <a:pPr marL="0" indent="0">
              <a:buNone/>
            </a:pPr>
            <a:r>
              <a:rPr lang="en-US" sz="4000" dirty="0"/>
              <a:t>Like trees beside the flowing streams, </a:t>
            </a:r>
          </a:p>
          <a:p>
            <a:pPr marL="0" indent="0">
              <a:buNone/>
            </a:pPr>
            <a:r>
              <a:rPr lang="en-US" sz="4000" dirty="0"/>
              <a:t>they flourish day by day.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b="1" i="1" u="sng" dirty="0"/>
              <a:t>Chorus (Psalm 23: My Cup Runs Over)</a:t>
            </a:r>
          </a:p>
          <a:p>
            <a:pPr marL="0" indent="0">
              <a:buNone/>
            </a:pPr>
            <a:r>
              <a:rPr lang="en-US" sz="4000" b="1" i="1" dirty="0"/>
              <a:t>For goodness flows and mercy pours, </a:t>
            </a:r>
          </a:p>
          <a:p>
            <a:pPr marL="0" indent="0">
              <a:buNone/>
            </a:pPr>
            <a:r>
              <a:rPr lang="en-US" sz="4000" b="1" i="1" dirty="0"/>
              <a:t>our Shepherd leads us on; </a:t>
            </a:r>
          </a:p>
          <a:p>
            <a:pPr marL="0" indent="0">
              <a:buNone/>
            </a:pPr>
            <a:r>
              <a:rPr lang="en-US" sz="4000" b="1" i="1" dirty="0"/>
              <a:t>Our cups run over with God’s grace, </a:t>
            </a:r>
          </a:p>
          <a:p>
            <a:pPr marL="0" indent="0">
              <a:buNone/>
            </a:pPr>
            <a:r>
              <a:rPr lang="en-US" sz="4000" b="1" i="1" dirty="0"/>
              <a:t>we drink from saucers drawn.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D0A91E-6D87-123B-94DC-1813DA2393BE}"/>
              </a:ext>
            </a:extLst>
          </p:cNvPr>
          <p:cNvSpPr txBox="1"/>
          <p:nvPr/>
        </p:nvSpPr>
        <p:spPr>
          <a:xfrm>
            <a:off x="5283199" y="6262042"/>
            <a:ext cx="69088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1 — Psalm 1: Blessed in God’s Way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03675-8674-5571-B4CD-2ED205C5F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3C4A3C8-58EB-AAC7-A041-09D9836507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837142"/>
          </a:xfrm>
        </p:spPr>
        <p:txBody>
          <a:bodyPr>
            <a:normAutofit fontScale="90000"/>
          </a:bodyPr>
          <a:lstStyle/>
          <a:p>
            <a:r>
              <a:rPr lang="en-US" altLang="en-US" sz="3600" dirty="0"/>
              <a:t>Our Cups Run Over</a:t>
            </a:r>
            <a:br>
              <a:rPr lang="en-US" altLang="en-US" sz="3600" dirty="0"/>
            </a:br>
            <a:r>
              <a:rPr lang="en-US" altLang="en-US" sz="2800" dirty="0"/>
              <a:t>Tune: Auld Lang Syne</a:t>
            </a:r>
            <a:endParaRPr lang="en-AU" altLang="en-US" sz="2800" dirty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7AE0BD0-5969-BC2C-97F0-FED8DA5FC1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5464" y="1524000"/>
            <a:ext cx="10515600" cy="469313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dirty="0"/>
              <a:t>2. Blessed are those whose sins are cleansed, </a:t>
            </a:r>
          </a:p>
          <a:p>
            <a:pPr marL="0" indent="0">
              <a:buNone/>
            </a:pPr>
            <a:r>
              <a:rPr lang="en-US" sz="4000" dirty="0"/>
              <a:t>whose guilt is washed away; </a:t>
            </a:r>
          </a:p>
          <a:p>
            <a:pPr marL="0" indent="0">
              <a:buNone/>
            </a:pPr>
            <a:r>
              <a:rPr lang="en-US" sz="4000" dirty="0"/>
              <a:t>In mercy God restores the heart </a:t>
            </a:r>
          </a:p>
          <a:p>
            <a:pPr marL="0" indent="0">
              <a:buNone/>
            </a:pPr>
            <a:r>
              <a:rPr lang="en-US" sz="4000" dirty="0"/>
              <a:t>and brings us into day.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b="1" i="1" u="sng" dirty="0"/>
              <a:t>Chorus (Psalm 23: My Cup Runs Over)</a:t>
            </a:r>
          </a:p>
          <a:p>
            <a:pPr marL="0" indent="0">
              <a:buNone/>
            </a:pPr>
            <a:r>
              <a:rPr lang="en-US" sz="4000" b="1" i="1" dirty="0"/>
              <a:t>For goodness flows and mercy pours, </a:t>
            </a:r>
          </a:p>
          <a:p>
            <a:pPr marL="0" indent="0">
              <a:buNone/>
            </a:pPr>
            <a:r>
              <a:rPr lang="en-US" sz="4000" b="1" i="1" dirty="0"/>
              <a:t>our Shepherd leads us on; </a:t>
            </a:r>
          </a:p>
          <a:p>
            <a:pPr marL="0" indent="0">
              <a:buNone/>
            </a:pPr>
            <a:r>
              <a:rPr lang="en-US" sz="4000" b="1" i="1" dirty="0"/>
              <a:t>Our cups run over with God’s grace, </a:t>
            </a:r>
          </a:p>
          <a:p>
            <a:pPr marL="0" indent="0">
              <a:buNone/>
            </a:pPr>
            <a:r>
              <a:rPr lang="en-US" sz="4000" b="1" i="1" dirty="0"/>
              <a:t>we drink from saucers drawn.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D41E62-CCA2-EF26-354A-597B8124B122}"/>
              </a:ext>
            </a:extLst>
          </p:cNvPr>
          <p:cNvSpPr txBox="1"/>
          <p:nvPr/>
        </p:nvSpPr>
        <p:spPr>
          <a:xfrm>
            <a:off x="5283199" y="6262042"/>
            <a:ext cx="69088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2 — Psalm 32: Blessed in Forgiveness</a:t>
            </a:r>
          </a:p>
        </p:txBody>
      </p:sp>
    </p:spTree>
    <p:extLst>
      <p:ext uri="{BB962C8B-B14F-4D97-AF65-F5344CB8AC3E}">
        <p14:creationId xmlns:p14="http://schemas.microsoft.com/office/powerpoint/2010/main" val="21844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4DC8A-1267-9964-B3E9-09B5FB947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4077288-0F72-EAC3-EECF-E93387EDD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837142"/>
          </a:xfrm>
        </p:spPr>
        <p:txBody>
          <a:bodyPr>
            <a:normAutofit fontScale="90000"/>
          </a:bodyPr>
          <a:lstStyle/>
          <a:p>
            <a:r>
              <a:rPr lang="en-US" altLang="en-US" sz="3600" dirty="0"/>
              <a:t>Our Cups Run Over</a:t>
            </a:r>
            <a:br>
              <a:rPr lang="en-US" altLang="en-US" sz="3600" dirty="0"/>
            </a:br>
            <a:r>
              <a:rPr lang="en-US" altLang="en-US" sz="2800" dirty="0"/>
              <a:t>Tune: Auld Lang Syne</a:t>
            </a:r>
            <a:endParaRPr lang="en-AU" altLang="en-US" sz="2800" dirty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DF97DAF3-F644-A823-0603-D86AA6E9B7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5464" y="1524000"/>
            <a:ext cx="10515600" cy="469313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dirty="0"/>
              <a:t>3. O taste and see the Lord is good, </a:t>
            </a:r>
          </a:p>
          <a:p>
            <a:pPr marL="0" indent="0">
              <a:buNone/>
            </a:pPr>
            <a:r>
              <a:rPr lang="en-US" sz="4000" dirty="0"/>
              <a:t>find refuge in God’s care; </a:t>
            </a:r>
          </a:p>
          <a:p>
            <a:pPr marL="0" indent="0">
              <a:buNone/>
            </a:pPr>
            <a:r>
              <a:rPr lang="en-US" sz="4000" dirty="0"/>
              <a:t>The ones who trust in God are blessed, </a:t>
            </a:r>
          </a:p>
          <a:p>
            <a:pPr marL="0" indent="0">
              <a:buNone/>
            </a:pPr>
            <a:r>
              <a:rPr lang="en-US" sz="4000" dirty="0"/>
              <a:t>held safe in every prayer.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b="1" i="1" u="sng" dirty="0"/>
              <a:t>Chorus (Psalm 23: My Cup Runs Over)</a:t>
            </a:r>
          </a:p>
          <a:p>
            <a:pPr marL="0" indent="0">
              <a:buNone/>
            </a:pPr>
            <a:r>
              <a:rPr lang="en-US" sz="4000" b="1" i="1" dirty="0"/>
              <a:t>For goodness flows and mercy pours, </a:t>
            </a:r>
          </a:p>
          <a:p>
            <a:pPr marL="0" indent="0">
              <a:buNone/>
            </a:pPr>
            <a:r>
              <a:rPr lang="en-US" sz="4000" b="1" i="1" dirty="0"/>
              <a:t>our Shepherd leads us on; </a:t>
            </a:r>
          </a:p>
          <a:p>
            <a:pPr marL="0" indent="0">
              <a:buNone/>
            </a:pPr>
            <a:r>
              <a:rPr lang="en-US" sz="4000" b="1" i="1" dirty="0"/>
              <a:t>Our cups run over with God’s grace, </a:t>
            </a:r>
          </a:p>
          <a:p>
            <a:pPr marL="0" indent="0">
              <a:buNone/>
            </a:pPr>
            <a:r>
              <a:rPr lang="en-US" sz="4000" b="1" i="1" dirty="0"/>
              <a:t>we drink from saucers drawn.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494854-F824-2C43-7253-9415A6897307}"/>
              </a:ext>
            </a:extLst>
          </p:cNvPr>
          <p:cNvSpPr txBox="1"/>
          <p:nvPr/>
        </p:nvSpPr>
        <p:spPr>
          <a:xfrm>
            <a:off x="5283199" y="6262042"/>
            <a:ext cx="69088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3 — Psalm 34: Blessed when trusting God</a:t>
            </a:r>
          </a:p>
        </p:txBody>
      </p:sp>
    </p:spTree>
    <p:extLst>
      <p:ext uri="{BB962C8B-B14F-4D97-AF65-F5344CB8AC3E}">
        <p14:creationId xmlns:p14="http://schemas.microsoft.com/office/powerpoint/2010/main" val="3388595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7D558-045F-E7F1-C802-257201068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B036DCB4-77EE-EFCB-AF38-95C2A2FE27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837142"/>
          </a:xfrm>
        </p:spPr>
        <p:txBody>
          <a:bodyPr>
            <a:normAutofit fontScale="90000"/>
          </a:bodyPr>
          <a:lstStyle/>
          <a:p>
            <a:r>
              <a:rPr lang="en-US" altLang="en-US" sz="3600" dirty="0"/>
              <a:t>Our Cups Run Over</a:t>
            </a:r>
            <a:br>
              <a:rPr lang="en-US" altLang="en-US" sz="3600" dirty="0"/>
            </a:br>
            <a:r>
              <a:rPr lang="en-US" altLang="en-US" sz="2800" dirty="0"/>
              <a:t>Tune: Auld Lang Syne</a:t>
            </a:r>
            <a:endParaRPr lang="en-AU" altLang="en-US" sz="2800" dirty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FD0B85D-4699-A8A2-A5E0-CAA3A76A3B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5464" y="1524000"/>
            <a:ext cx="10515600" cy="469313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dirty="0"/>
              <a:t>4. Blessed are humble, pure in heart, </a:t>
            </a:r>
          </a:p>
          <a:p>
            <a:pPr marL="0" indent="0">
              <a:buNone/>
            </a:pPr>
            <a:r>
              <a:rPr lang="en-US" sz="4000" dirty="0"/>
              <a:t>the merciful and meek; </a:t>
            </a:r>
          </a:p>
          <a:p>
            <a:pPr marL="0" indent="0">
              <a:buNone/>
            </a:pPr>
            <a:r>
              <a:rPr lang="en-US" sz="4000" dirty="0"/>
              <a:t>For God will fill their deepest thirst </a:t>
            </a:r>
          </a:p>
          <a:p>
            <a:pPr marL="0" indent="0">
              <a:buNone/>
            </a:pPr>
            <a:r>
              <a:rPr lang="en-US" sz="4000" dirty="0"/>
              <a:t>and give the peace they seek.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b="1" i="1" u="sng" dirty="0"/>
              <a:t>Chorus (Psalm 23: My Cup Runs Over)</a:t>
            </a:r>
          </a:p>
          <a:p>
            <a:pPr marL="0" indent="0">
              <a:buNone/>
            </a:pPr>
            <a:r>
              <a:rPr lang="en-US" sz="4000" b="1" i="1" dirty="0"/>
              <a:t>For goodness flows and mercy pours, </a:t>
            </a:r>
          </a:p>
          <a:p>
            <a:pPr marL="0" indent="0">
              <a:buNone/>
            </a:pPr>
            <a:r>
              <a:rPr lang="en-US" sz="4000" b="1" i="1" dirty="0"/>
              <a:t>our Shepherd leads us on; </a:t>
            </a:r>
          </a:p>
          <a:p>
            <a:pPr marL="0" indent="0">
              <a:buNone/>
            </a:pPr>
            <a:r>
              <a:rPr lang="en-US" sz="4000" b="1" i="1" dirty="0"/>
              <a:t>Our cups run over with God’s grace, </a:t>
            </a:r>
          </a:p>
          <a:p>
            <a:pPr marL="0" indent="0">
              <a:buNone/>
            </a:pPr>
            <a:r>
              <a:rPr lang="en-US" sz="4000" b="1" i="1" dirty="0"/>
              <a:t>we drink from saucers drawn.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700C8B-F363-C46F-60DD-36A2E51E0F03}"/>
              </a:ext>
            </a:extLst>
          </p:cNvPr>
          <p:cNvSpPr txBox="1"/>
          <p:nvPr/>
        </p:nvSpPr>
        <p:spPr>
          <a:xfrm>
            <a:off x="5283199" y="6262042"/>
            <a:ext cx="69088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4 — Matthew 5: Blessed in the Kingdom</a:t>
            </a:r>
          </a:p>
        </p:txBody>
      </p:sp>
    </p:spTree>
    <p:extLst>
      <p:ext uri="{BB962C8B-B14F-4D97-AF65-F5344CB8AC3E}">
        <p14:creationId xmlns:p14="http://schemas.microsoft.com/office/powerpoint/2010/main" val="3613358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AAC1C-B552-1AB6-A0F6-25F6BE4F3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5C3E909A-57DA-2B45-2F8E-39931C0D48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837142"/>
          </a:xfrm>
        </p:spPr>
        <p:txBody>
          <a:bodyPr>
            <a:normAutofit fontScale="90000"/>
          </a:bodyPr>
          <a:lstStyle/>
          <a:p>
            <a:r>
              <a:rPr lang="en-US" altLang="en-US" sz="3600" dirty="0"/>
              <a:t>Our Cups Run Over</a:t>
            </a:r>
            <a:br>
              <a:rPr lang="en-US" altLang="en-US" sz="3600" dirty="0"/>
            </a:br>
            <a:r>
              <a:rPr lang="en-US" altLang="en-US" sz="2800" dirty="0"/>
              <a:t>Tune: Auld Lang Syne</a:t>
            </a:r>
            <a:endParaRPr lang="en-AU" altLang="en-US" sz="2800" dirty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31FDE0E-687D-A94A-C712-80888F07F1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5464" y="1524000"/>
            <a:ext cx="10515600" cy="469313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dirty="0"/>
              <a:t>5. Christ came </a:t>
            </a:r>
            <a:r>
              <a:rPr lang="en-US" sz="4000"/>
              <a:t>down so that </a:t>
            </a:r>
            <a:r>
              <a:rPr lang="en-US" sz="4000" dirty="0"/>
              <a:t>we might live, </a:t>
            </a:r>
          </a:p>
          <a:p>
            <a:pPr marL="0" indent="0">
              <a:buNone/>
            </a:pPr>
            <a:r>
              <a:rPr lang="en-US" sz="4000" dirty="0"/>
              <a:t>His life in us made whole; </a:t>
            </a:r>
          </a:p>
          <a:p>
            <a:pPr marL="0" indent="0">
              <a:buNone/>
            </a:pPr>
            <a:r>
              <a:rPr lang="en-US" sz="4000" dirty="0"/>
              <a:t>Abundant joy, unending love, </a:t>
            </a:r>
          </a:p>
          <a:p>
            <a:pPr marL="0" indent="0">
              <a:buNone/>
            </a:pPr>
            <a:r>
              <a:rPr lang="en-US" sz="4000" dirty="0"/>
              <a:t>a feast for every soul.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b="1" i="1" u="sng" dirty="0"/>
              <a:t>Chorus (Psalm 23: My Cup Runs Over)</a:t>
            </a:r>
          </a:p>
          <a:p>
            <a:pPr marL="0" indent="0">
              <a:buNone/>
            </a:pPr>
            <a:r>
              <a:rPr lang="en-US" sz="4000" b="1" i="1" dirty="0"/>
              <a:t>For goodness flows and mercy pours, </a:t>
            </a:r>
          </a:p>
          <a:p>
            <a:pPr marL="0" indent="0">
              <a:buNone/>
            </a:pPr>
            <a:r>
              <a:rPr lang="en-US" sz="4000" b="1" i="1" dirty="0"/>
              <a:t>our Shepherd leads us on; </a:t>
            </a:r>
          </a:p>
          <a:p>
            <a:pPr marL="0" indent="0">
              <a:buNone/>
            </a:pPr>
            <a:r>
              <a:rPr lang="en-US" sz="4000" b="1" i="1" dirty="0"/>
              <a:t>Our cups run over with God’s grace, </a:t>
            </a:r>
          </a:p>
          <a:p>
            <a:pPr marL="0" indent="0">
              <a:buNone/>
            </a:pPr>
            <a:r>
              <a:rPr lang="en-US" sz="4000" b="1" i="1" dirty="0"/>
              <a:t>we drink from saucers drawn.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A8AE1C-FCB5-B109-C65E-C91815A33FFE}"/>
              </a:ext>
            </a:extLst>
          </p:cNvPr>
          <p:cNvSpPr txBox="1"/>
          <p:nvPr/>
        </p:nvSpPr>
        <p:spPr>
          <a:xfrm>
            <a:off x="5283199" y="6262042"/>
            <a:ext cx="69088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5 — John 10:10: Blessed in Abundant Life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77AF9F-0166-B57C-DCED-07B97BF5A0BC}"/>
              </a:ext>
            </a:extLst>
          </p:cNvPr>
          <p:cNvSpPr txBox="1"/>
          <p:nvPr/>
        </p:nvSpPr>
        <p:spPr>
          <a:xfrm>
            <a:off x="9097964" y="132516"/>
            <a:ext cx="29818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en-US" sz="1800" dirty="0"/>
              <a:t>Trad Scottish. </a:t>
            </a:r>
            <a:r>
              <a:rPr lang="en-AU" altLang="en-US" sz="1800" dirty="0"/>
              <a:t>Use with permission. </a:t>
            </a:r>
            <a:r>
              <a:rPr lang="en-US" altLang="en-US" sz="1800" dirty="0"/>
              <a:t>Lyrics: Chris Crause 2026</a:t>
            </a:r>
            <a:endParaRPr lang="en-AU" altLang="en-US" sz="1800" dirty="0"/>
          </a:p>
        </p:txBody>
      </p:sp>
    </p:spTree>
    <p:extLst>
      <p:ext uri="{BB962C8B-B14F-4D97-AF65-F5344CB8AC3E}">
        <p14:creationId xmlns:p14="http://schemas.microsoft.com/office/powerpoint/2010/main" val="705262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448</Words>
  <Application>Microsoft Office PowerPoint</Application>
  <PresentationFormat>Widescreen</PresentationFormat>
  <Paragraphs>66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Our Cups Run Over Tune: Auld Lang Syne</vt:lpstr>
      <vt:lpstr>Our Cups Run Over Tune: Auld Lang Syne</vt:lpstr>
      <vt:lpstr>Our Cups Run Over Tune: Auld Lang Syne</vt:lpstr>
      <vt:lpstr>Our Cups Run Over Tune: Auld Lang Syne</vt:lpstr>
      <vt:lpstr>Our Cups Run Over Tune: Auld Lang Syne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3</cp:revision>
  <dcterms:created xsi:type="dcterms:W3CDTF">2025-09-13T04:29:59Z</dcterms:created>
  <dcterms:modified xsi:type="dcterms:W3CDTF">2026-01-28T09:31:48Z</dcterms:modified>
</cp:coreProperties>
</file>