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044" r:id="rId2"/>
    <p:sldId id="213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AA4BFB-9D24-46D9-852D-C47AECE57CBC}" v="6" dt="2025-10-30T23:14:25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752" autoAdjust="0"/>
  </p:normalViewPr>
  <p:slideViewPr>
    <p:cSldViewPr snapToGrid="0">
      <p:cViewPr varScale="1">
        <p:scale>
          <a:sx n="119" d="100"/>
          <a:sy n="119" d="100"/>
        </p:scale>
        <p:origin x="190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undo custSel addSld delSld modSld">
      <pc:chgData name="Chris Crause" userId="ff09d25f6f6f27b5" providerId="LiveId" clId="{9F623EC5-F9A3-420A-A789-6B5868B98FFD}" dt="2025-10-31T22:47:30.444" v="260" actId="20577"/>
      <pc:docMkLst>
        <pc:docMk/>
      </pc:docMkLst>
      <pc:sldChg chg="modSp mod modNotesTx">
        <pc:chgData name="Chris Crause" userId="ff09d25f6f6f27b5" providerId="LiveId" clId="{9F623EC5-F9A3-420A-A789-6B5868B98FFD}" dt="2025-10-31T22:47:30.444" v="260" actId="20577"/>
        <pc:sldMkLst>
          <pc:docMk/>
          <pc:sldMk cId="3276883519" sldId="2044"/>
        </pc:sldMkLst>
        <pc:spChg chg="mod">
          <ac:chgData name="Chris Crause" userId="ff09d25f6f6f27b5" providerId="LiveId" clId="{9F623EC5-F9A3-420A-A789-6B5868B98FFD}" dt="2025-10-31T22:47:30.444" v="260" actId="20577"/>
          <ac:spMkLst>
            <pc:docMk/>
            <pc:sldMk cId="3276883519" sldId="2044"/>
            <ac:spMk id="33794" creationId="{69776F06-79A9-6169-D27D-FDD740A0A6B0}"/>
          </ac:spMkLst>
        </pc:spChg>
        <pc:spChg chg="mod">
          <ac:chgData name="Chris Crause" userId="ff09d25f6f6f27b5" providerId="LiveId" clId="{9F623EC5-F9A3-420A-A789-6B5868B98FFD}" dt="2025-10-30T23:09:58.139" v="119" actId="404"/>
          <ac:spMkLst>
            <pc:docMk/>
            <pc:sldMk cId="3276883519" sldId="2044"/>
            <ac:spMk id="33795" creationId="{A3BF6253-F1F7-7865-2A7B-3ED59FBFC65D}"/>
          </ac:spMkLst>
        </pc:spChg>
      </pc:sldChg>
      <pc:sldChg chg="del">
        <pc:chgData name="Chris Crause" userId="ff09d25f6f6f27b5" providerId="LiveId" clId="{9F623EC5-F9A3-420A-A789-6B5868B98FFD}" dt="2025-10-30T23:08:11.888" v="85" actId="47"/>
        <pc:sldMkLst>
          <pc:docMk/>
          <pc:sldMk cId="1782187983" sldId="2135"/>
        </pc:sldMkLst>
      </pc:sldChg>
      <pc:sldChg chg="del">
        <pc:chgData name="Chris Crause" userId="ff09d25f6f6f27b5" providerId="LiveId" clId="{9F623EC5-F9A3-420A-A789-6B5868B98FFD}" dt="2025-10-30T23:15:38.674" v="197" actId="47"/>
        <pc:sldMkLst>
          <pc:docMk/>
          <pc:sldMk cId="1648989452" sldId="2136"/>
        </pc:sldMkLst>
      </pc:sldChg>
      <pc:sldChg chg="del">
        <pc:chgData name="Chris Crause" userId="ff09d25f6f6f27b5" providerId="LiveId" clId="{9F623EC5-F9A3-420A-A789-6B5868B98FFD}" dt="2025-10-30T23:08:11.381" v="84" actId="47"/>
        <pc:sldMkLst>
          <pc:docMk/>
          <pc:sldMk cId="1625630221" sldId="2137"/>
        </pc:sldMkLst>
      </pc:sldChg>
      <pc:sldChg chg="modSp add del mod">
        <pc:chgData name="Chris Crause" userId="ff09d25f6f6f27b5" providerId="LiveId" clId="{9F623EC5-F9A3-420A-A789-6B5868B98FFD}" dt="2025-10-30T23:14:13.581" v="159" actId="47"/>
        <pc:sldMkLst>
          <pc:docMk/>
          <pc:sldMk cId="2105143098" sldId="2137"/>
        </pc:sldMkLst>
        <pc:spChg chg="mod">
          <ac:chgData name="Chris Crause" userId="ff09d25f6f6f27b5" providerId="LiveId" clId="{9F623EC5-F9A3-420A-A789-6B5868B98FFD}" dt="2025-10-30T23:12:21.920" v="147" actId="21"/>
          <ac:spMkLst>
            <pc:docMk/>
            <pc:sldMk cId="2105143098" sldId="2137"/>
            <ac:spMk id="33795" creationId="{3B96E5CE-12EE-B66F-FC31-A0687FF454B1}"/>
          </ac:spMkLst>
        </pc:spChg>
      </pc:sldChg>
      <pc:sldChg chg="addSp modSp add mod">
        <pc:chgData name="Chris Crause" userId="ff09d25f6f6f27b5" providerId="LiveId" clId="{9F623EC5-F9A3-420A-A789-6B5868B98FFD}" dt="2025-10-31T22:47:26.549" v="258" actId="20577"/>
        <pc:sldMkLst>
          <pc:docMk/>
          <pc:sldMk cId="45901298" sldId="2138"/>
        </pc:sldMkLst>
        <pc:spChg chg="add mod">
          <ac:chgData name="Chris Crause" userId="ff09d25f6f6f27b5" providerId="LiveId" clId="{9F623EC5-F9A3-420A-A789-6B5868B98FFD}" dt="2025-10-30T23:15:30.889" v="196" actId="1076"/>
          <ac:spMkLst>
            <pc:docMk/>
            <pc:sldMk cId="45901298" sldId="2138"/>
            <ac:spMk id="2" creationId="{40A038CF-8AAB-01C4-9B84-B03B7D151589}"/>
          </ac:spMkLst>
        </pc:spChg>
        <pc:spChg chg="mod">
          <ac:chgData name="Chris Crause" userId="ff09d25f6f6f27b5" providerId="LiveId" clId="{9F623EC5-F9A3-420A-A789-6B5868B98FFD}" dt="2025-10-31T22:47:26.549" v="258" actId="20577"/>
          <ac:spMkLst>
            <pc:docMk/>
            <pc:sldMk cId="45901298" sldId="2138"/>
            <ac:spMk id="33794" creationId="{95594781-DD44-249B-6FCF-FD755E6FD55D}"/>
          </ac:spMkLst>
        </pc:spChg>
        <pc:spChg chg="mod">
          <ac:chgData name="Chris Crause" userId="ff09d25f6f6f27b5" providerId="LiveId" clId="{9F623EC5-F9A3-420A-A789-6B5868B98FFD}" dt="2025-10-30T23:12:49.805" v="156" actId="114"/>
          <ac:spMkLst>
            <pc:docMk/>
            <pc:sldMk cId="45901298" sldId="2138"/>
            <ac:spMk id="33795" creationId="{C85421B2-2CB6-170E-E941-61C2C2693A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2A7E-EFBA-4FD9-A59A-39BCBD8AEE06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74E04-EC1C-4162-B411-EFAF6428626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299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Could possibly work on Be Thou my Vision. </a:t>
            </a:r>
            <a:r>
              <a:rPr lang="en-US" altLang="en-US" dirty="0" err="1"/>
              <a:t>TiS</a:t>
            </a:r>
            <a:r>
              <a:rPr lang="en-US" altLang="en-US" dirty="0"/>
              <a:t> 547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171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94C5B-3396-5B4F-405E-24758801A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B5F97F89-5A47-1E4D-4608-BAA50A5705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102A24F-1B31-323E-8CD6-A747890B09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5EEDDC96-F467-2CE5-C09C-3BFE3B98B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01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08986-01C0-B8F1-F27D-047BCD717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9A1B05-746B-2379-CB0D-479F69E76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34391-2A18-3636-6BC4-A3DD15B67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63031-9125-E830-5AF7-ABD9246A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69C9A-BFD3-01C0-D438-AE3F3A8DC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646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A2E52-9EF6-56F4-5C3B-345752862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47B8D-8C81-718D-4B9D-0374CE9E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C561C-5D13-28A5-29F4-92A4B7C58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FEB66-4F60-607E-AA7C-B4E9E3CF1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F49C1-538E-7CFE-AA85-58F7E8F4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887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785E4E-7934-4188-E4F3-513BB7897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48753-AB91-7A67-2984-3A464D047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28A7A-C155-4434-2ABC-34938052D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4B149-5C6A-197F-60C7-32F68E94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5F551-878B-0742-967A-38BB48C8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509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3C9A2-EF67-66F0-8CE0-8DCCA959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0D77-0EEF-D16A-A05B-015534423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DE10B-E738-7F3E-57F1-D94B9E35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CA31-9383-A739-57BD-8AA5EFBF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71EC3-98DB-5D78-EF30-2FE48A438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567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65DCC-FDB0-6BE9-3D51-0865D0F06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9192A-381A-842A-DF1A-B7A3E6D6F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C472D-CC8D-4296-6CAE-CF78D8D62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0A99F-2004-685A-92D6-5C0038C5B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DD0E5-1B94-88AD-B965-1C1F68F7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13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00482-0760-4884-E548-B3B5CBB8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C02A2-8E49-4F6E-BCC5-228ADF30C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F9B5D-AF0D-FCBA-BDF8-05C135C23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B6D57-E97C-A92F-BB1F-F9A5C7454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F3078-8441-FB40-E30A-CB244F05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7CE89-7BA3-C0CE-44B9-BAC11034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516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D50C-D898-C66B-9497-CC4DA78DE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85AAA-A683-97A9-42E7-2250B7BF7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690A8-A5D2-0979-EF09-3C5C0F8D8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D69B9-2BAF-6601-A665-9C8589140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E72A25-A774-5600-BE30-08BE4EA6D7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0E172A-55E7-0D7C-411D-E6909871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15D959-BF48-0493-2CF4-FB01FC63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BAA24-67E3-CA49-AB41-10CB59A0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944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51FDC-2FF2-2782-1A3B-91E5A107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D91B4C-7F42-5E4D-9F19-7C6EDDEF6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25AE8C-0F01-1983-C71B-991CA43D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063F3-B9E4-43B6-EAA3-1B403BB4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9005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1150C8-B982-86E2-7FC2-10C487C93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DBECFC-BDE6-59D3-25B2-F198CF7FC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31AA9-5562-1F07-715B-EBE00E77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9739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E16D-CFAC-00B8-F9C1-506802433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BC6BA-BFA2-3059-ED0C-B5D644DF7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40106-8E63-F7C1-CBCF-1EB0120DD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1AFC6-6026-9842-6B79-F7030376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CBFAC-7585-D41E-9CE2-56781AC9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41C514-3F63-30D9-B6BD-617AAFF93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74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C619F-8402-F9D9-5680-9B00AB41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671A2-AA7E-BEDD-D275-18E1CC167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1DD9E-0FEF-41BF-81DA-378DE04EF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CF203-8C69-6A2A-A06E-0D4C194E3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2C892-EE72-A1A9-DD35-BCFC4223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127BA-630D-DD67-BE39-FEACF510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322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E682F3-1671-2F18-869A-57EBF9030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598A5-F55B-C5A1-73CF-7A4093E62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E362E-3568-F15A-5D07-56182FF4B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434682-9206-4D15-8000-A8138B40249E}" type="datetimeFigureOut">
              <a:rPr lang="en-AU" smtClean="0"/>
              <a:t>31/10/2025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05124-A443-6131-3271-BF44F1F3A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3C873-4937-C8DE-178B-79C3CD645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42AE89-FC80-472D-8632-F12849A3D2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862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Grace that redeems</a:t>
            </a:r>
            <a:br>
              <a:rPr lang="nl-NL" altLang="en-US" sz="3600" dirty="0"/>
            </a:br>
            <a:r>
              <a:rPr lang="nl-NL" altLang="en-US" sz="2800" dirty="0"/>
              <a:t>(Melody: TiS 107 </a:t>
            </a:r>
            <a:r>
              <a:rPr lang="en-US" altLang="en-US" sz="2800" dirty="0"/>
              <a:t>Sing praise and thanksgiving</a:t>
            </a:r>
            <a:r>
              <a:rPr lang="nl-NL" altLang="en-US" sz="2800" dirty="0"/>
              <a:t>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6410" y="1513755"/>
            <a:ext cx="11402442" cy="5587951"/>
          </a:xfrm>
        </p:spPr>
        <p:txBody>
          <a:bodyPr>
            <a:normAutofit/>
          </a:bodyPr>
          <a:lstStyle/>
          <a:p>
            <a:pPr marL="742950" indent="-742950" eaLnBrk="1" hangingPunct="1">
              <a:lnSpc>
                <a:spcPct val="90000"/>
              </a:lnSpc>
              <a:buAutoNum type="arabicPeriod"/>
            </a:pPr>
            <a:r>
              <a:rPr lang="en-US" sz="3200" dirty="0"/>
              <a:t>God brings back the past not to shame or to bind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3200" dirty="0"/>
              <a:t>But to heal what’s broken, restore what’s behind.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3200" dirty="0"/>
              <a:t>The story once buried may rise up again,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3200" dirty="0"/>
              <a:t>	</a:t>
            </a:r>
            <a:r>
              <a:rPr lang="en-US" sz="3200" i="1" dirty="0"/>
              <a:t>Redeemed by His mercy, reshaped from within.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3200" dirty="0"/>
              <a:t>2</a:t>
            </a:r>
            <a:r>
              <a:rPr lang="en-US" sz="3200" i="1" dirty="0"/>
              <a:t>. </a:t>
            </a:r>
            <a:r>
              <a:rPr lang="en-US" sz="3200" dirty="0"/>
              <a:t>Forgiveness is brave—it’s not blind or unwise; </a:t>
            </a:r>
          </a:p>
          <a:p>
            <a:pPr marL="0" indent="0">
              <a:buNone/>
            </a:pPr>
            <a:r>
              <a:rPr lang="en-US" sz="3200" dirty="0"/>
              <a:t>It sees with clear vision, with open-heart eyes. </a:t>
            </a:r>
          </a:p>
          <a:p>
            <a:pPr marL="0" indent="0">
              <a:buNone/>
            </a:pPr>
            <a:r>
              <a:rPr lang="en-US" sz="3200" dirty="0"/>
              <a:t>It names what was wounded, yet chooses to stay, </a:t>
            </a:r>
          </a:p>
          <a:p>
            <a:pPr marL="0" indent="0">
              <a:buNone/>
            </a:pPr>
            <a:r>
              <a:rPr lang="en-US" sz="3200" i="1" dirty="0"/>
              <a:t>	And walks through the fire to show love’s true way.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3200" i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27688351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058C6-CDF7-3635-0BBC-728CFAAAE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5594781-DD44-249B-6FCF-FD755E6FD5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/>
              <a:t>Grace that redeems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85421B2-2CB6-170E-E941-61C2C2693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8097" y="1513755"/>
            <a:ext cx="11540755" cy="5587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3. Grace breaks when truth speaks, like a light through the storm; </a:t>
            </a:r>
          </a:p>
          <a:p>
            <a:pPr marL="0" indent="0">
              <a:buNone/>
            </a:pPr>
            <a:r>
              <a:rPr lang="en-US" sz="3200" dirty="0"/>
              <a:t>It shatters the silence, it softens the norm. </a:t>
            </a:r>
          </a:p>
          <a:p>
            <a:pPr marL="0" indent="0">
              <a:buNone/>
            </a:pPr>
            <a:r>
              <a:rPr lang="en-US" sz="3200" dirty="0"/>
              <a:t>Revenge may seem righteous, but mercy runs deep—</a:t>
            </a:r>
          </a:p>
          <a:p>
            <a:pPr marL="0" indent="0">
              <a:buNone/>
            </a:pPr>
            <a:r>
              <a:rPr lang="en-US" sz="3200" dirty="0"/>
              <a:t>		</a:t>
            </a:r>
            <a:r>
              <a:rPr lang="en-US" sz="3200" i="1" dirty="0"/>
              <a:t>It lifts up the fallen, it wakes those who sleep.</a:t>
            </a:r>
          </a:p>
          <a:p>
            <a:pPr marL="742950" indent="-742950">
              <a:buAutoNum type="arabicPeriod"/>
            </a:pPr>
            <a:endParaRPr lang="en-US" sz="2000" i="1" dirty="0"/>
          </a:p>
          <a:p>
            <a:pPr marL="0" indent="0">
              <a:buNone/>
            </a:pPr>
            <a:r>
              <a:rPr lang="en-US" sz="3200" dirty="0"/>
              <a:t>4. God’s grace is a gift that can soften the scar, </a:t>
            </a:r>
          </a:p>
          <a:p>
            <a:pPr marL="0" indent="0">
              <a:buNone/>
            </a:pPr>
            <a:r>
              <a:rPr lang="en-US" sz="3200" dirty="0"/>
              <a:t>It reaches the places where deep sorrows are. </a:t>
            </a:r>
          </a:p>
          <a:p>
            <a:pPr marL="0" indent="0">
              <a:buNone/>
            </a:pPr>
            <a:r>
              <a:rPr lang="en-US" sz="3200" dirty="0"/>
              <a:t>So dare to forgive, though the pain may be long— </a:t>
            </a:r>
          </a:p>
          <a:p>
            <a:pPr marL="0" indent="0">
              <a:buNone/>
            </a:pPr>
            <a:r>
              <a:rPr lang="en-US" sz="3200" dirty="0"/>
              <a:t>		</a:t>
            </a:r>
            <a:r>
              <a:rPr lang="en-US" sz="3200" i="1" dirty="0"/>
              <a:t>For healing is holy, and grace makes us strong.</a:t>
            </a:r>
            <a:endParaRPr lang="en-AU" altLang="en-US" sz="3200" i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3200" i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32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A038CF-8AAB-01C4-9B84-B03B7D151589}"/>
              </a:ext>
            </a:extLst>
          </p:cNvPr>
          <p:cNvSpPr txBox="1"/>
          <p:nvPr/>
        </p:nvSpPr>
        <p:spPr>
          <a:xfrm>
            <a:off x="8756426" y="3665285"/>
            <a:ext cx="3360631" cy="2337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rgbClr val="808080"/>
                </a:solidFill>
              </a:rPr>
              <a:t>Kremser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rgbClr val="808080"/>
                </a:solidFill>
              </a:rPr>
              <a:t>Paul Gerhardt (1607-76)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Words by Chris Crause 2026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AU" altLang="en-US" sz="1800" dirty="0">
                <a:solidFill>
                  <a:srgbClr val="808080"/>
                </a:solidFill>
              </a:rPr>
              <a:t>Used by permission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90129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226</Words>
  <Application>Microsoft Office PowerPoint</Application>
  <PresentationFormat>Widescreen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Grace that redeems (Melody: TiS 107 Sing praise and thanksgiving)</vt:lpstr>
      <vt:lpstr>Grace that redeems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2025-09-13T03:46:15Z</dcterms:created>
  <dcterms:modified xsi:type="dcterms:W3CDTF">2025-10-31T22:47:32Z</dcterms:modified>
</cp:coreProperties>
</file>