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106" r:id="rId2"/>
    <p:sldId id="2107" r:id="rId3"/>
    <p:sldId id="205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230" autoAdjust="0"/>
  </p:normalViewPr>
  <p:slideViewPr>
    <p:cSldViewPr snapToGrid="0">
      <p:cViewPr varScale="1">
        <p:scale>
          <a:sx n="114" d="100"/>
          <a:sy n="114" d="100"/>
        </p:scale>
        <p:origin x="210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custSel addSld delSld modSld">
      <pc:chgData name="Chris Crause" userId="ff09d25f6f6f27b5" providerId="LiveId" clId="{9F623EC5-F9A3-420A-A789-6B5868B98FFD}" dt="2026-01-28T09:08:07.443" v="255" actId="20577"/>
      <pc:docMkLst>
        <pc:docMk/>
      </pc:docMkLst>
      <pc:sldChg chg="modSp mod">
        <pc:chgData name="Chris Crause" userId="ff09d25f6f6f27b5" providerId="LiveId" clId="{9F623EC5-F9A3-420A-A789-6B5868B98FFD}" dt="2026-01-28T09:08:07.443" v="255" actId="20577"/>
        <pc:sldMkLst>
          <pc:docMk/>
          <pc:sldMk cId="765895108" sldId="2053"/>
        </pc:sldMkLst>
        <pc:spChg chg="mod">
          <ac:chgData name="Chris Crause" userId="ff09d25f6f6f27b5" providerId="LiveId" clId="{9F623EC5-F9A3-420A-A789-6B5868B98FFD}" dt="2026-01-28T09:08:07.443" v="255" actId="20577"/>
          <ac:spMkLst>
            <pc:docMk/>
            <pc:sldMk cId="765895108" sldId="2053"/>
            <ac:spMk id="2" creationId="{6833439B-2A5D-E2D9-509B-D34CB28C60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0CA2-EEA2-4109-867D-23459EE9ECF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A521F-0BDF-40CE-B7E6-CC16D47B97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216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9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C5AE3-72F1-5038-EEA4-744DF557A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949CEAB8-448B-38DC-A5AB-FA6F21CD8C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1FE4E720-CDDB-EA22-E488-EE4469AA5F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1D30C28-7CBF-BBA8-65C1-A6CEA427E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841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598FA-5914-157A-5D53-B34ABDE76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073471A-BE65-1526-612D-A027EE8365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9D70370-9914-C1AC-8534-91B5B7EDBC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E7FA3D3-B90F-C70E-BB89-FCA1021BA7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63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FA0D-24FE-F1C1-C1DC-715E48ACC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6E5FB-ABED-A0E3-D416-D38DAA783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EFD67-9008-F481-8BE3-DB8D58C2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3616-FE9B-F899-1BE9-B612F9EA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6B3E-DFB1-5CC2-0CD6-0A76B67B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12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924B-A89C-3EC5-51D0-2F46CA8E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3AEC5-F316-1B0B-7434-2CCE0D95F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CBC9-6668-8CC8-43DF-633DBF23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9EAB-BE6A-C790-16D9-36746888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F59C-701B-712F-E6A1-0E9939B9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83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811B3-BAE8-6888-CCE6-E31C7B713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B9F68-3D7E-8097-EA3A-19F091A0B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5EBF-77C3-DFD7-BE57-3614FCAE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FB24-6E32-5155-FC2E-522F6046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9E34-97F8-28C0-D8AB-1832653D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749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7482-67AB-1556-6AC4-D6A02A250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9D9F5-E73B-016A-63A8-0A3D4A281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C46E4-F019-2C75-9322-7B44B17B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8CCE-5523-72CA-E564-F8D5291C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5C5F-FB28-1703-0A57-3143D10B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753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DDAB-94DC-A163-35D0-6D75AF14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F4850-BF92-EBE4-1963-E932F843D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1387-8B09-0EE5-3240-732851A8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C9AA6-A3DD-A3F0-0D33-F0CDD0E4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E36B2-F856-2F74-79E1-DE66D5AD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22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3334-2301-159F-A6F1-ABBE2C6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237A-6D17-E781-19BA-B74956D5C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795-B427-091D-BC2C-59009402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C6EDE-79C6-6131-4F18-C8329AC9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8929-A7A6-C84C-1824-27E27BE4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75122-47A4-13F9-1C04-86CCD124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8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BE92-3692-2BEE-64DD-E384364F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1C7BC-8F95-EAAF-A94D-D6B68E4C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7C7C-6852-445E-CBC6-A7904655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57871-A842-05FC-E0FB-DFD2BCF97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3F64E-A13B-B808-BAB7-E156D16FC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53B92-7C1B-70E2-20D3-FA15BBB4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787A4-81A4-FFA1-D635-E37B51CF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D4CAD-A79A-AE64-B950-ADB5E33E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46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D205-04A2-1E22-3CFB-87E01C02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B9D134-AF53-65A6-85E1-E526EA62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146EA-D2AE-65B0-71B1-90A0BC0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C9230-E446-BE24-B78B-20D3E984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581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BC270-E1FB-5495-1789-B3B03D30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C52F8-7C22-54C5-6605-D91AD8FD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B1D7C-FFE5-6C10-C62C-6E44CCC7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839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1B4F-7EA2-2420-C356-8A09D87F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1E87F-9387-A78F-8025-E9890999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779CB-2AB9-19C9-6F69-64E1AB57A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A6CB4-6845-3598-E737-60DE7BF6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94F8-0E1A-5E91-97BD-47F07918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73AA0-C380-F0E6-539B-4C667AE9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2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4B69-3C17-23FD-4F5A-D89F0F54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5D814-6787-263F-F4A0-18D07443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2B0AD-C201-A39B-A58A-0BA3BDC4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FDF2-C2D9-04BD-1405-AE25B0777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E4DF5-EA00-1AB4-D336-36ACA4D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23E98-3091-4B61-D7F6-D486D11E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3DBFC-9EB5-527F-00D6-9CA5DC65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E541-4EA1-DE19-0888-3EF9B4883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5137-00EA-2A54-6CAB-8D6A6D37E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B251-3D87-863B-F8FE-3BC42C1CC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916CD-683F-B276-84BB-36E1D9885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392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God of the shadows</a:t>
            </a:r>
            <a:br>
              <a:rPr lang="nl-NL" altLang="en-US" sz="3600" dirty="0"/>
            </a:br>
            <a:r>
              <a:rPr lang="nl-NL" altLang="en-US" sz="2800" dirty="0"/>
              <a:t>(Melody: TiS 547 Be Thou my vision)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AutoNum type="arabicPeriod"/>
            </a:pPr>
            <a:r>
              <a:rPr lang="en-US" sz="4000" dirty="0"/>
              <a:t>God in the shadows, shaping my soul, </a:t>
            </a:r>
          </a:p>
          <a:p>
            <a:pPr marL="0" indent="0">
              <a:buNone/>
            </a:pPr>
            <a:r>
              <a:rPr lang="en-US" sz="4000" dirty="0"/>
              <a:t>Working in silence, making me whole. </a:t>
            </a:r>
          </a:p>
          <a:p>
            <a:pPr marL="0" indent="0">
              <a:buNone/>
            </a:pPr>
            <a:r>
              <a:rPr lang="en-US" sz="4000" dirty="0"/>
              <a:t>Dreams may be buried, time may seem slow— </a:t>
            </a:r>
          </a:p>
          <a:p>
            <a:pPr marL="0" indent="0">
              <a:buNone/>
            </a:pPr>
            <a:r>
              <a:rPr lang="en-US" sz="4000" dirty="0"/>
              <a:t>Still You are faithful, still You help me grow.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4000" dirty="0"/>
              <a:t>2. Not all will see what You’ve placed inside, </a:t>
            </a:r>
          </a:p>
          <a:p>
            <a:pPr marL="0" indent="0">
              <a:buNone/>
            </a:pPr>
            <a:r>
              <a:rPr lang="en-US" sz="4000" dirty="0"/>
              <a:t>Gifts that are hidden, longing denied. </a:t>
            </a:r>
          </a:p>
          <a:p>
            <a:pPr marL="0" indent="0">
              <a:buNone/>
            </a:pPr>
            <a:r>
              <a:rPr lang="en-US" sz="4000" dirty="0"/>
              <a:t>Yet You’ll remember, </a:t>
            </a:r>
            <a:r>
              <a:rPr lang="en-US" sz="4000" dirty="0" err="1"/>
              <a:t>ev’n</a:t>
            </a:r>
            <a:r>
              <a:rPr lang="en-US" sz="4000" dirty="0"/>
              <a:t> when we are passed— </a:t>
            </a:r>
          </a:p>
          <a:p>
            <a:pPr marL="0" indent="0">
              <a:buNone/>
            </a:pPr>
            <a:r>
              <a:rPr lang="en-US" sz="4000" dirty="0"/>
              <a:t>You lift the lowly, first becomes the last.</a:t>
            </a:r>
          </a:p>
        </p:txBody>
      </p:sp>
    </p:spTree>
    <p:extLst>
      <p:ext uri="{BB962C8B-B14F-4D97-AF65-F5344CB8AC3E}">
        <p14:creationId xmlns:p14="http://schemas.microsoft.com/office/powerpoint/2010/main" val="13492973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E5892-FBE7-DFD5-0F3E-975B203F9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DFD53EF-169C-26AB-FCD2-49D22D8A30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God of the shadows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DBEC8BF-17C5-7298-D2C0-D7A16C1B2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3. Deep in the waiting, purpose is formed, </a:t>
            </a:r>
          </a:p>
          <a:p>
            <a:pPr marL="0" indent="0">
              <a:buNone/>
            </a:pPr>
            <a:r>
              <a:rPr lang="en-US" sz="4000" dirty="0"/>
              <a:t>Hearts are refined, and courage is warmed. </a:t>
            </a:r>
          </a:p>
          <a:p>
            <a:pPr marL="0" indent="0">
              <a:buNone/>
            </a:pPr>
            <a:r>
              <a:rPr lang="en-US" sz="4000" dirty="0"/>
              <a:t>Doors will be opened, not by our hand—</a:t>
            </a:r>
          </a:p>
          <a:p>
            <a:pPr marL="0" indent="0">
              <a:buNone/>
            </a:pPr>
            <a:r>
              <a:rPr lang="en-US" sz="4000" dirty="0"/>
              <a:t>But by Your mercy, perfectly planned. 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4000" dirty="0"/>
              <a:t>4. Healing is given not just for me— </a:t>
            </a:r>
          </a:p>
          <a:p>
            <a:pPr marL="0" indent="0">
              <a:buNone/>
            </a:pPr>
            <a:r>
              <a:rPr lang="en-US" sz="4000" dirty="0"/>
              <a:t>Called to restore, to set others free. </a:t>
            </a:r>
          </a:p>
          <a:p>
            <a:pPr marL="0" indent="0">
              <a:buNone/>
            </a:pPr>
            <a:r>
              <a:rPr lang="en-US" sz="4000" dirty="0"/>
              <a:t>Grace is a river, flowing through pain, </a:t>
            </a:r>
          </a:p>
          <a:p>
            <a:pPr marL="0" indent="0">
              <a:buNone/>
            </a:pPr>
            <a:r>
              <a:rPr lang="en-US" sz="4000" dirty="0"/>
              <a:t>Making the barren fruitful again.</a:t>
            </a:r>
          </a:p>
        </p:txBody>
      </p:sp>
    </p:spTree>
    <p:extLst>
      <p:ext uri="{BB962C8B-B14F-4D97-AF65-F5344CB8AC3E}">
        <p14:creationId xmlns:p14="http://schemas.microsoft.com/office/powerpoint/2010/main" val="82476098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20BC3-F67B-7A0F-A382-DBCB8E1EF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E2DEEEB-A55F-2B0E-3139-6DD592E2B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r>
              <a:rPr lang="en-AU" sz="3600" dirty="0"/>
              <a:t>God of the shadows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6CDD0E3-3839-D632-222A-EE7C4B01C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5. Go now in trust, though answers are few— </a:t>
            </a:r>
          </a:p>
          <a:p>
            <a:pPr marL="0" indent="0">
              <a:buNone/>
            </a:pPr>
            <a:r>
              <a:rPr lang="en-US" sz="4000" dirty="0"/>
              <a:t>God’s time is perfect, faithful and true. </a:t>
            </a:r>
          </a:p>
          <a:p>
            <a:pPr marL="0" indent="0">
              <a:buNone/>
            </a:pPr>
            <a:r>
              <a:rPr lang="en-US" sz="4000" dirty="0"/>
              <a:t>Delay is not loss, silence is grace— </a:t>
            </a:r>
          </a:p>
          <a:p>
            <a:pPr marL="0" indent="0">
              <a:buNone/>
            </a:pPr>
            <a:r>
              <a:rPr lang="en-US" sz="4000" dirty="0"/>
              <a:t>Christ walks beside us, shaping our place.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33439B-2A5D-E2D9-509B-D34CB28C6067}"/>
              </a:ext>
            </a:extLst>
          </p:cNvPr>
          <p:cNvSpPr txBox="1"/>
          <p:nvPr/>
        </p:nvSpPr>
        <p:spPr>
          <a:xfrm>
            <a:off x="5763236" y="5262740"/>
            <a:ext cx="54164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Gaelic 8</a:t>
            </a:r>
            <a:r>
              <a:rPr lang="en-US" sz="1800" baseline="300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century.  Versified Eleanor Henrietta Hull. 1860-1935.</a:t>
            </a:r>
          </a:p>
          <a:p>
            <a:pPr marL="1371600" algn="ctr">
              <a:buNone/>
            </a:pP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2026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Used </a:t>
            </a:r>
            <a:r>
              <a:rPr lang="en-US" sz="180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by permission</a:t>
            </a:r>
            <a:endParaRPr lang="en-US" sz="1800" dirty="0"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89510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237</Words>
  <Application>Microsoft Office PowerPoint</Application>
  <PresentationFormat>Widescreen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Office Theme</vt:lpstr>
      <vt:lpstr>God of the shadows (Melody: TiS 547 Be Thou my vision)</vt:lpstr>
      <vt:lpstr>God of the shadows </vt:lpstr>
      <vt:lpstr>God of the shadows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2</cp:revision>
  <dcterms:created xsi:type="dcterms:W3CDTF">2025-09-13T03:55:23Z</dcterms:created>
  <dcterms:modified xsi:type="dcterms:W3CDTF">2026-01-28T09:08:09Z</dcterms:modified>
</cp:coreProperties>
</file>