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134" r:id="rId2"/>
    <p:sldId id="2074" r:id="rId3"/>
    <p:sldId id="2075" r:id="rId4"/>
    <p:sldId id="2076" r:id="rId5"/>
    <p:sldId id="213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2F0E18-6C21-4890-842E-3A831B8A4C16}" v="2" dt="2026-01-28T08:26:18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635" autoAdjust="0"/>
  </p:normalViewPr>
  <p:slideViewPr>
    <p:cSldViewPr snapToGrid="0">
      <p:cViewPr varScale="1">
        <p:scale>
          <a:sx n="111" d="100"/>
          <a:sy n="111" d="100"/>
        </p:scale>
        <p:origin x="222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5FD5B-7E28-4743-ABD5-A084A22BF61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8CF93-95C6-4FBB-8E0F-05815919CE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4721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1. Visions of leadership and purpose. God often speaks through longing, imagination, and calling.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88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33AF1-7F6C-997E-4A79-1982DA773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791C1BF0-BA1A-DD18-229F-CCE8AF9A1D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0213F7D7-DB64-48FB-F4EE-DF687993E5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2. Not everyone will understand or affirm your calling.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2BA99DCC-AEF4-93CB-87E0-0462253C8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705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FCAEC-FC1A-0372-C33C-C20E07156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6610D0FF-67C2-4418-DA72-5EA98802E4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066DA50A-7A0F-8DBD-F0D2-D84618C117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3. Even when dreams seem buried, God is still at work.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98CE671B-D878-1AD9-B594-8D8689521D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64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99F2E-E1E4-C11D-3A05-1F25FB817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CC2DA06-51E2-7CA3-CE59-3C01006EAA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4129DCD9-E91F-A4DC-F7F0-25E82DC1D2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4. Faith begins in the dark, not in clarity.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56AEF3A2-7DAD-74A6-A1A3-18DE870D2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901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F15AB-3E0E-4672-46C1-B990F12A1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34C9E619-CF3B-08C5-E2C2-955FA2E1A3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EA7C6DC8-4E76-4223-0DF0-4229DA6EEA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Verse 5. </a:t>
            </a:r>
            <a:r>
              <a:rPr lang="en-AU" dirty="0"/>
              <a:t>Sent in Mercy’s Name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4A40C36D-3086-3B36-421C-3DA015821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64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E0933-4EB8-90D1-48C8-B969B2411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15FE1-149A-DC33-1014-536A84C71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63569-5646-7C99-1B02-DC2D1C387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FF09B-7A4F-AC90-784A-C63ACCA16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2746E-5A74-C494-B46E-5BFC6676F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574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7E5-6C6C-36EE-7B21-569F7EA8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F4B60-912C-9D46-6172-C509BBE79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3EBE7-A097-C574-9F74-538ADD648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27006-FA1B-9681-AE5A-185DFCEA8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AEFF2-BE44-BC95-FC4D-C3A48395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638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6AB9DC-BB10-6768-F622-EE32EC8AB2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F3750C-49E2-FDC4-491D-8C4314171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5D257-7B9C-2EBF-4FEA-462754491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A7AB-8A29-7643-6B2F-74CC415D2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F0A63-FBAF-6ADF-56A5-4A892AEC6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469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1D8C-1699-B9FC-AD50-4719A2F3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169A-1605-9C7B-554E-27401C2A7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F773A-BFDC-AF08-FAB7-4BA231A3F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37615-C88D-0BD4-C0EE-DEA94913D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EC0B1-62CE-A364-33EE-4A2A5613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862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62A3-CAED-DF9B-60E3-BA2725322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9FBB7-BB65-33D8-DAE9-BCC51DA6B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A207F-DAD2-3F26-3596-8A22C41D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49E79-A834-38DC-7127-97033B421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0D03B-A6B8-0886-A6F9-D0065EB3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271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1C8AF-67F9-4015-FB1A-670821AEF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12B9D-1DE9-34A8-F4B0-6910604CF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3681B6-6ED6-BCEE-7833-3EBD9C0F8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C8DD9-44FB-4946-F02E-67AA7E336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4DB86-38FA-8F1B-81D1-34B6B0F6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08562-3416-1AEA-5EDA-DDA87E57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921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94E1D-E032-A627-3A30-CFF949A35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235A1-797A-78C1-99CC-BB3A70699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7E81A3-C359-D057-138E-979C331DC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A221C-7803-2FE3-C4DD-F660AF8B4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FF046-752A-F6CE-EE9E-BFF02E5F65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3D92B6-854E-F457-90A7-7AA8C3DE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AFFEA4-947F-1BC9-825B-468E99FE8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7EF8AA-1ECD-75EA-E9AF-D35B09EA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548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5681D-0586-8557-45FD-D2B99900D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5FB442-447F-96D3-B087-2D3575344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2C2-8E54-C0F0-65C4-CA606AD0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FF9391-1D66-754E-215F-EFE4D83C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572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9CE5D7-0E35-FC2F-A96E-6A108A721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03B84-12CD-1E5D-A4A8-1770670BB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3A0E8-0F14-522D-4B7F-057EA3D1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317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F2A47-06A3-FCC8-57DF-CD4B965C8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13493-9915-5E68-0960-469295459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4066BC-91D2-0837-9451-CD489C1C8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B9D59D-9602-6020-E126-938A99B0C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69337-EC21-94AE-2762-F925C1CA2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090C4-624F-DE28-0F8D-0903B4D2A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772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49619-A53A-B48D-346A-C1EB5343D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E6568E-9B59-DC48-6EED-CD571AB334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E1CE9-DEE9-AD8F-AC94-9C7E63950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9C0FF-DB5F-0AEB-E287-1D292DF1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53839-64E9-96C6-306F-8E167972C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6CB09-D579-3645-3925-67EA7C0FB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476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FB328C-7509-B508-B293-00B5A2E6C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F7FA7-7B4A-2F29-34C1-807D6404A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D5479-4515-4063-AEAB-B79300309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6864D8-A005-4783-AE29-8ACE6F7A93E7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FE56B-ACCE-9EF8-42A8-E904AB70EF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3AFB6-29E1-A30A-EE1A-FFF7F15524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D3995A-9489-4274-9E66-B381F88FC8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366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God Plants the Hidden Dream</a:t>
            </a:r>
            <a:br>
              <a:rPr lang="nl-NL" altLang="en-US" sz="3600" dirty="0"/>
            </a:br>
            <a:r>
              <a:rPr lang="nl-NL" altLang="en-US" sz="2800" dirty="0"/>
              <a:t>(Melody: TiS 106 Nun danket alle Gott)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742950" indent="-742950">
              <a:buFontTx/>
              <a:buAutoNum type="arabicPeriod"/>
            </a:pPr>
            <a:r>
              <a:rPr lang="en-US" sz="4000" dirty="0"/>
              <a:t>God plants the hidden dream </a:t>
            </a:r>
          </a:p>
          <a:p>
            <a:pPr marL="0" indent="0">
              <a:buNone/>
            </a:pPr>
            <a:r>
              <a:rPr lang="en-US" sz="4000" dirty="0"/>
              <a:t>In hearts that long and yearn, </a:t>
            </a:r>
          </a:p>
          <a:p>
            <a:pPr marL="0" indent="0">
              <a:buNone/>
            </a:pPr>
            <a:r>
              <a:rPr lang="en-US" sz="4000" dirty="0"/>
              <a:t>Through visions yet unseen, </a:t>
            </a:r>
          </a:p>
          <a:p>
            <a:pPr marL="0" indent="0">
              <a:buNone/>
            </a:pPr>
            <a:r>
              <a:rPr lang="en-US" sz="4000" dirty="0"/>
              <a:t>Through calls that twist and turn. </a:t>
            </a:r>
          </a:p>
          <a:p>
            <a:pPr marL="0" indent="0">
              <a:buNone/>
            </a:pPr>
            <a:r>
              <a:rPr lang="en-US" sz="4000" dirty="0"/>
              <a:t>He speaks in silent ways, </a:t>
            </a:r>
          </a:p>
          <a:p>
            <a:pPr marL="0" indent="0">
              <a:buNone/>
            </a:pPr>
            <a:r>
              <a:rPr lang="en-US" sz="4000" dirty="0"/>
              <a:t>In hope, in holy fire, </a:t>
            </a:r>
          </a:p>
          <a:p>
            <a:pPr marL="0" indent="0">
              <a:buNone/>
            </a:pPr>
            <a:r>
              <a:rPr lang="en-US" sz="4000" dirty="0"/>
              <a:t>And stirs in us the grace </a:t>
            </a:r>
          </a:p>
          <a:p>
            <a:pPr marL="0" indent="0">
              <a:buNone/>
            </a:pPr>
            <a:r>
              <a:rPr lang="en-US" sz="4000" dirty="0"/>
              <a:t>To lead, to serve, aspire.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93515731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28173-22D4-0CCC-93E6-114F5E1EA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308823B-6935-83C9-F3AF-24675012FD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God Plants the Hidden Dream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374D7F8-BA57-B884-BD7B-9245BD6A3D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2. Not all will understand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The path we’re called to tread;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Some scoff at what is planned,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Some turn their hearts instead.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still the dream remains,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 seed beneath the stone—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God holds us through the strain,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And we are not alone.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27814257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795B1-2E8A-5023-52F4-6C30B28B5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503D216-D76E-3BAB-A892-380D8C56E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God Plants the Hidden Dream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C6F338F-AAD2-1C1F-A8B2-F604F645F3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3. Though buried deep in pain, </a:t>
            </a:r>
          </a:p>
          <a:p>
            <a:pPr marL="0" indent="0">
              <a:buNone/>
            </a:pPr>
            <a:r>
              <a:rPr lang="en-US" sz="4000" dirty="0"/>
              <a:t>The dream is not undone; </a:t>
            </a:r>
          </a:p>
          <a:p>
            <a:pPr marL="0" indent="0">
              <a:buNone/>
            </a:pPr>
            <a:r>
              <a:rPr lang="en-US" sz="4000" dirty="0"/>
              <a:t>God works through loss and strain </a:t>
            </a:r>
          </a:p>
          <a:p>
            <a:pPr marL="0" indent="0">
              <a:buNone/>
            </a:pPr>
            <a:r>
              <a:rPr lang="en-US" sz="4000" dirty="0"/>
              <a:t>To shape what’s yet to come. </a:t>
            </a:r>
          </a:p>
          <a:p>
            <a:pPr marL="0" indent="0">
              <a:buNone/>
            </a:pPr>
            <a:r>
              <a:rPr lang="en-US" sz="4000" dirty="0"/>
              <a:t>In waiting, we are formed, </a:t>
            </a:r>
          </a:p>
          <a:p>
            <a:pPr marL="0" indent="0">
              <a:buNone/>
            </a:pPr>
            <a:r>
              <a:rPr lang="en-US" sz="4000" dirty="0"/>
              <a:t>In silence, we are known— </a:t>
            </a:r>
          </a:p>
          <a:p>
            <a:pPr marL="0" indent="0">
              <a:buNone/>
            </a:pPr>
            <a:r>
              <a:rPr lang="en-US" sz="4000" dirty="0"/>
              <a:t>The promise still is warmed </a:t>
            </a:r>
          </a:p>
          <a:p>
            <a:pPr marL="0" indent="0">
              <a:buNone/>
            </a:pPr>
            <a:r>
              <a:rPr lang="en-US" sz="4000" dirty="0"/>
              <a:t>By love that’s not our own.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08259875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8C7D1-4078-81F1-9CBC-FE6223C86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6164177-91B8-20B4-9938-0C54B3C0A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God Plants the Hidden Dream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3AA6C29-80BE-93BB-DAAF-028D5EB81B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4. Faith does not start in light, </a:t>
            </a:r>
          </a:p>
          <a:p>
            <a:pPr marL="0" indent="0">
              <a:buNone/>
            </a:pPr>
            <a:r>
              <a:rPr lang="en-US" sz="4000" dirty="0"/>
              <a:t>Nor bloom in perfect view; </a:t>
            </a:r>
          </a:p>
          <a:p>
            <a:pPr marL="0" indent="0">
              <a:buNone/>
            </a:pPr>
            <a:r>
              <a:rPr lang="en-US" sz="4000" dirty="0"/>
              <a:t>It rises through the night </a:t>
            </a:r>
          </a:p>
          <a:p>
            <a:pPr marL="0" indent="0">
              <a:buNone/>
            </a:pPr>
            <a:r>
              <a:rPr lang="en-US" sz="4000" dirty="0"/>
              <a:t>And learns what still is true. </a:t>
            </a:r>
          </a:p>
          <a:p>
            <a:pPr marL="0" indent="0">
              <a:buNone/>
            </a:pPr>
            <a:r>
              <a:rPr lang="en-US" sz="4000" dirty="0"/>
              <a:t>So walk the shadowed way, </a:t>
            </a:r>
          </a:p>
          <a:p>
            <a:pPr marL="0" indent="0">
              <a:buNone/>
            </a:pPr>
            <a:r>
              <a:rPr lang="en-US" sz="4000" dirty="0"/>
              <a:t>With courage, not with fear— </a:t>
            </a:r>
          </a:p>
          <a:p>
            <a:pPr marL="0" indent="0">
              <a:buNone/>
            </a:pPr>
            <a:r>
              <a:rPr lang="en-US" sz="4000" dirty="0"/>
              <a:t>For God will not delay, </a:t>
            </a:r>
          </a:p>
          <a:p>
            <a:pPr marL="0" indent="0">
              <a:buNone/>
            </a:pPr>
            <a:r>
              <a:rPr lang="en-US" sz="4000" dirty="0"/>
              <a:t>And Christ is always near.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62757077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8AEAB-D21E-A20F-3697-C2F9A2300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8623AEA-513C-A818-24A0-4A0C7820D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God Plants the Hidden Dream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9A51CDB-0AD5-1BFF-F88E-C2774A1A28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5. Now rise, restored and sent, </a:t>
            </a:r>
          </a:p>
          <a:p>
            <a:pPr marL="0" indent="0">
              <a:buNone/>
            </a:pPr>
            <a:r>
              <a:rPr lang="en-US" sz="4000" dirty="0"/>
              <a:t>Though trials shaped the way; </a:t>
            </a:r>
          </a:p>
          <a:p>
            <a:pPr marL="0" indent="0">
              <a:buNone/>
            </a:pPr>
            <a:r>
              <a:rPr lang="en-US" sz="4000" dirty="0"/>
              <a:t>God’s grace is not content </a:t>
            </a:r>
          </a:p>
          <a:p>
            <a:pPr marL="0" indent="0">
              <a:buNone/>
            </a:pPr>
            <a:r>
              <a:rPr lang="en-US" sz="4000" dirty="0"/>
              <a:t>To let the dream decay. </a:t>
            </a:r>
          </a:p>
          <a:p>
            <a:pPr marL="0" indent="0">
              <a:buNone/>
            </a:pPr>
            <a:r>
              <a:rPr lang="en-US" sz="4000" dirty="0"/>
              <a:t>Go forth in mercy’s name, </a:t>
            </a:r>
          </a:p>
          <a:p>
            <a:pPr marL="0" indent="0">
              <a:buNone/>
            </a:pPr>
            <a:r>
              <a:rPr lang="en-US" sz="4000" dirty="0"/>
              <a:t>With courage, truth, and song—</a:t>
            </a:r>
          </a:p>
          <a:p>
            <a:pPr marL="0" indent="0">
              <a:buNone/>
            </a:pPr>
            <a:r>
              <a:rPr lang="en-US" sz="4000" dirty="0"/>
              <a:t>The One who bore your shame </a:t>
            </a:r>
          </a:p>
          <a:p>
            <a:pPr marL="0" indent="0">
              <a:buNone/>
            </a:pPr>
            <a:r>
              <a:rPr lang="en-US" sz="4000" dirty="0"/>
              <a:t>Will lead you brave and strong.</a:t>
            </a:r>
            <a:endParaRPr lang="en-AU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69961E-7E66-CEFA-328A-4F50F870591F}"/>
              </a:ext>
            </a:extLst>
          </p:cNvPr>
          <p:cNvSpPr txBox="1"/>
          <p:nvPr/>
        </p:nvSpPr>
        <p:spPr>
          <a:xfrm>
            <a:off x="7752184" y="4869160"/>
            <a:ext cx="4130040" cy="1588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Martin Rinkart 1586-1649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Words by Chris Crause 2026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Used by permission CCL LICENCE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6912322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385</Words>
  <Application>Microsoft Office PowerPoint</Application>
  <PresentationFormat>Widescreen</PresentationFormat>
  <Paragraphs>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God Plants the Hidden Dream (Melody: TiS 106 Nun danket alle Gott)</vt:lpstr>
      <vt:lpstr>God Plants the Hidden Dream </vt:lpstr>
      <vt:lpstr>God Plants the Hidden Dream </vt:lpstr>
      <vt:lpstr>God Plants the Hidden Dream </vt:lpstr>
      <vt:lpstr>God Plants the Hidden Dream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2025-09-13T03:50:32Z</dcterms:created>
  <dcterms:modified xsi:type="dcterms:W3CDTF">2026-01-28T08:26:26Z</dcterms:modified>
</cp:coreProperties>
</file>