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106" r:id="rId2"/>
    <p:sldId id="2107" r:id="rId3"/>
    <p:sldId id="210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9C238A-36AC-4F2A-B38B-E41AC5E64847}" v="6" dt="2025-11-01T22:49:17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230" autoAdjust="0"/>
  </p:normalViewPr>
  <p:slideViewPr>
    <p:cSldViewPr snapToGrid="0">
      <p:cViewPr varScale="1">
        <p:scale>
          <a:sx n="114" d="100"/>
          <a:sy n="114" d="100"/>
        </p:scale>
        <p:origin x="210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Crause" userId="ff09d25f6f6f27b5" providerId="LiveId" clId="{9F623EC5-F9A3-420A-A789-6B5868B98FFD}"/>
    <pc:docChg chg="custSel addSld delSld modSld">
      <pc:chgData name="Chris Crause" userId="ff09d25f6f6f27b5" providerId="LiveId" clId="{9F623EC5-F9A3-420A-A789-6B5868B98FFD}" dt="2026-01-28T09:03:41.233" v="100" actId="20577"/>
      <pc:docMkLst>
        <pc:docMk/>
      </pc:docMkLst>
      <pc:sldChg chg="addSp modSp add mod">
        <pc:chgData name="Chris Crause" userId="ff09d25f6f6f27b5" providerId="LiveId" clId="{9F623EC5-F9A3-420A-A789-6B5868B98FFD}" dt="2026-01-28T09:03:41.233" v="100" actId="20577"/>
        <pc:sldMkLst>
          <pc:docMk/>
          <pc:sldMk cId="2456280085" sldId="2108"/>
        </pc:sldMkLst>
        <pc:spChg chg="add mod">
          <ac:chgData name="Chris Crause" userId="ff09d25f6f6f27b5" providerId="LiveId" clId="{9F623EC5-F9A3-420A-A789-6B5868B98FFD}" dt="2026-01-28T09:03:41.233" v="100" actId="20577"/>
          <ac:spMkLst>
            <pc:docMk/>
            <pc:sldMk cId="2456280085" sldId="2108"/>
            <ac:spMk id="2" creationId="{6833439B-2A5D-E2D9-509B-D34CB28C606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60CA2-EEA2-4109-867D-23459EE9ECF1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A521F-0BDF-40CE-B7E6-CC16D47B977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216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1BD20-BAEE-B068-9DB5-AD9FAF953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B3F9BB8-B48C-3D4E-84F4-53366DEC9E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86AD2164-ABB4-1F89-82F9-F5C7BA4C5B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4934D1C-D14D-2358-709E-0572421AB6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094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130F7-6C10-C6BB-3420-28315D179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D8AEAD9A-7A26-D617-1B90-E221DF5197D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36FF7A49-B78B-C848-9652-836F2A3CE7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B69C0C1-53C2-2834-B70E-57FE7F01D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693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459D9-300F-B618-E620-EE4FAEF2A5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4E0F8DBC-E50E-5CEC-11BB-3601F2E289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9630BFCB-8BBA-0630-A47A-3D6606292D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0ED99C4D-72ED-C66B-E6FC-4691DAA634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FB8D58-7AE1-486B-B370-052B477470D4}" type="slidenum">
              <a:rPr lang="en-AU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97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FA0D-24FE-F1C1-C1DC-715E48ACC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46E5FB-ABED-A0E3-D416-D38DAA7834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EFD67-9008-F481-8BE3-DB8D58C2D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73616-FE9B-F899-1BE9-B612F9EAD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6B3E-DFB1-5CC2-0CD6-0A76B67B4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312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C924B-A89C-3EC5-51D0-2F46CA8E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3AEC5-F316-1B0B-7434-2CCE0D95F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9CBC9-6668-8CC8-43DF-633DBF23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9EAB-BE6A-C790-16D9-36746888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3F59C-701B-712F-E6A1-0E9939B9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783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5811B3-BAE8-6888-CCE6-E31C7B713E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B9F68-3D7E-8097-EA3A-19F091A0B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F5EBF-77C3-DFD7-BE57-3614FCAE6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A6FB24-6E32-5155-FC2E-522F6046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779E34-97F8-28C0-D8AB-1832653D0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749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27482-67AB-1556-6AC4-D6A02A250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9D9F5-E73B-016A-63A8-0A3D4A281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C46E4-F019-2C75-9322-7B44B17B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D8CCE-5523-72CA-E564-F8D5291CD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F5C5F-FB28-1703-0A57-3143D10BD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7539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2DDAB-94DC-A163-35D0-6D75AF14D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1F4850-BF92-EBE4-1963-E932F843D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D81387-8B09-0EE5-3240-732851A8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1C9AA6-A3DD-A3F0-0D33-F0CDD0E48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E36B2-F856-2F74-79E1-DE66D5ADA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822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83334-2301-159F-A6F1-ABBE2C6A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A237A-6D17-E781-19BA-B74956D5CC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795-B427-091D-BC2C-590094024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C6EDE-79C6-6131-4F18-C8329AC9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18929-A7A6-C84C-1824-27E27BE42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775122-47A4-13F9-1C04-86CCD124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887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DBE92-3692-2BEE-64DD-E384364FB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1C7BC-8F95-EAAF-A94D-D6B68E4C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27C7C-6852-445E-CBC6-A79046558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57871-A842-05FC-E0FB-DFD2BCF97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3F64E-A13B-B808-BAB7-E156D16FCF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53B92-7C1B-70E2-20D3-FA15BBB4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0787A4-81A4-FFA1-D635-E37B51CF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D4CAD-A79A-AE64-B950-ADB5E33E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46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D205-04A2-1E22-3CFB-87E01C021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B9D134-AF53-65A6-85E1-E526EA62D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146EA-D2AE-65B0-71B1-90A0BC0D7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EC9230-E446-BE24-B78B-20D3E9846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581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4BC270-E1FB-5495-1789-B3B03D30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C52F8-7C22-54C5-6605-D91AD8FDB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B1D7C-FFE5-6C10-C62C-6E44CCC70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8392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1B4F-7EA2-2420-C356-8A09D87F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1E87F-9387-A78F-8025-E9890999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779CB-2AB9-19C9-6F69-64E1AB57A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EA6CB4-6845-3598-E737-60DE7BF6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694F8-0E1A-5E91-97BD-47F07918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73AA0-C380-F0E6-539B-4C667AE96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276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4B69-3C17-23FD-4F5A-D89F0F54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05D814-6787-263F-F4A0-18D074436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B2B0AD-C201-A39B-A58A-0BA3BDC49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3FDF2-C2D9-04BD-1405-AE25B0777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8E4DF5-EA00-1AB4-D336-36ACA4D83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23E98-3091-4B61-D7F6-D486D11E8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99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3DBFC-9EB5-527F-00D6-9CA5DC65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2E541-4EA1-DE19-0888-3EF9B4883B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35137-00EA-2A54-6CAB-8D6A6D37E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4F763C-7E29-47AB-BF23-384B49AAE83C}" type="datetimeFigureOut">
              <a:rPr lang="en-AU" smtClean="0"/>
              <a:t>26/01/2026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6B251-3D87-863B-F8FE-3BC42C1CC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916CD-683F-B276-84BB-36E1D9885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8E1AE-C579-422D-85BB-BFF86E4AE40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392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04621-103E-D449-B371-269B27E5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9776F06-79A9-6169-D27D-FDD740A0A6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Doing the Word is remembering who we are</a:t>
            </a:r>
            <a:br>
              <a:rPr lang="nl-NL" altLang="en-US" sz="3600" dirty="0"/>
            </a:br>
            <a:r>
              <a:rPr lang="nl-NL" altLang="en-US" sz="2800" dirty="0"/>
              <a:t>(Melody: TiS 315 Battle Hymn)</a:t>
            </a: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3BF6253-F1F7-7865-2A7B-3ED59FBFC6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17738"/>
            <a:ext cx="11355052" cy="51656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/>
              <a:t>1. We gather not as perfect ones, but those who still forget, </a:t>
            </a:r>
          </a:p>
          <a:p>
            <a:pPr marL="0" indent="0">
              <a:buNone/>
            </a:pPr>
            <a:r>
              <a:rPr lang="en-US" sz="3500" dirty="0"/>
              <a:t>We speak of grace, yet guard our pride, with hearts not honest yet. </a:t>
            </a:r>
          </a:p>
          <a:p>
            <a:pPr marL="0" indent="0">
              <a:buNone/>
            </a:pPr>
            <a:r>
              <a:rPr lang="en-US" sz="3500" dirty="0"/>
              <a:t>The mirror of the Word reveals the truths we long regret— </a:t>
            </a:r>
          </a:p>
          <a:p>
            <a:pPr marL="0" indent="0">
              <a:buNone/>
            </a:pPr>
            <a:r>
              <a:rPr lang="en-US" sz="3500" dirty="0"/>
              <a:t>Still mercy calls us near!</a:t>
            </a:r>
          </a:p>
          <a:p>
            <a:pPr marL="0" indent="0">
              <a:buNone/>
            </a:pPr>
            <a:r>
              <a:rPr lang="en-US" sz="3500" b="1" dirty="0"/>
              <a:t>	</a:t>
            </a:r>
            <a:r>
              <a:rPr lang="en-US" sz="3500" b="1" i="1" dirty="0"/>
              <a:t>Chorus</a:t>
            </a:r>
            <a:r>
              <a:rPr lang="en-US" sz="3500" i="1" dirty="0"/>
              <a:t> </a:t>
            </a:r>
          </a:p>
          <a:p>
            <a:pPr marL="0" indent="0">
              <a:buNone/>
            </a:pPr>
            <a:r>
              <a:rPr lang="en-US" sz="3500" i="1" dirty="0"/>
              <a:t>	Glory, glory, God of justice! </a:t>
            </a:r>
          </a:p>
          <a:p>
            <a:pPr marL="0" indent="0">
              <a:buNone/>
            </a:pPr>
            <a:r>
              <a:rPr lang="en-US" sz="3500" i="1" dirty="0"/>
              <a:t>	Glory, glory, God of grace! </a:t>
            </a:r>
          </a:p>
          <a:p>
            <a:pPr marL="0" indent="0">
              <a:buNone/>
            </a:pPr>
            <a:r>
              <a:rPr lang="en-US" sz="3500" i="1" dirty="0"/>
              <a:t>	Glory, glory, God of mercy! </a:t>
            </a:r>
          </a:p>
          <a:p>
            <a:pPr marL="0" indent="0">
              <a:buNone/>
            </a:pPr>
            <a:r>
              <a:rPr lang="en-US" sz="3500" i="1" dirty="0"/>
              <a:t>	Who meets us in our fear.</a:t>
            </a:r>
          </a:p>
          <a:p>
            <a:pPr marL="742950" indent="-742950">
              <a:buFontTx/>
              <a:buAutoNum type="arabicPeriod"/>
            </a:pP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492973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3203D-479E-9A1F-0D2A-D4A87747F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6350EDD-E97A-8C80-BB3F-5A5E86EB15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Doing the Word is remembering who we are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487EBC5-9212-187F-8480-492E049662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17738"/>
            <a:ext cx="11355052" cy="51656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/>
              <a:t>2. </a:t>
            </a:r>
            <a:r>
              <a:rPr lang="en-US" sz="3600" dirty="0"/>
              <a:t>We see the truth in mercy’s light, and tremble at the view, </a:t>
            </a:r>
          </a:p>
          <a:p>
            <a:pPr marL="0" indent="0">
              <a:buNone/>
            </a:pPr>
            <a:r>
              <a:rPr lang="en-US" sz="3600" dirty="0"/>
              <a:t>The times we claimed to follow Christ, but failed to act it through. </a:t>
            </a:r>
          </a:p>
          <a:p>
            <a:pPr marL="0" indent="0">
              <a:buNone/>
            </a:pPr>
            <a:r>
              <a:rPr lang="en-US" sz="3600" dirty="0"/>
              <a:t>Yet still You call us not to shame, but to begin anew— </a:t>
            </a:r>
          </a:p>
          <a:p>
            <a:pPr marL="0" indent="0">
              <a:buNone/>
            </a:pPr>
            <a:r>
              <a:rPr lang="en-US" sz="3600" dirty="0"/>
              <a:t>To live what we have heard! </a:t>
            </a:r>
          </a:p>
          <a:p>
            <a:pPr marL="0" indent="0">
              <a:buNone/>
            </a:pPr>
            <a:r>
              <a:rPr lang="en-US" sz="3500" b="1" dirty="0"/>
              <a:t>	</a:t>
            </a:r>
            <a:r>
              <a:rPr lang="en-US" sz="3500" b="1" i="1" dirty="0"/>
              <a:t>Chorus</a:t>
            </a:r>
            <a:r>
              <a:rPr lang="en-US" sz="3500" i="1" dirty="0"/>
              <a:t> </a:t>
            </a:r>
          </a:p>
          <a:p>
            <a:pPr marL="0" indent="0">
              <a:buNone/>
            </a:pPr>
            <a:r>
              <a:rPr lang="en-US" sz="3500" i="1" dirty="0"/>
              <a:t>	Glory, glory, God of justice! </a:t>
            </a:r>
          </a:p>
          <a:p>
            <a:pPr marL="0" indent="0">
              <a:buNone/>
            </a:pPr>
            <a:r>
              <a:rPr lang="en-US" sz="3500" i="1" dirty="0"/>
              <a:t>	Glory, glory, God of grace! </a:t>
            </a:r>
          </a:p>
          <a:p>
            <a:pPr marL="0" indent="0">
              <a:buNone/>
            </a:pPr>
            <a:r>
              <a:rPr lang="en-US" sz="3500" i="1" dirty="0"/>
              <a:t>	Glory, glory, God of mercy! </a:t>
            </a:r>
          </a:p>
          <a:p>
            <a:pPr marL="0" indent="0">
              <a:buNone/>
            </a:pPr>
            <a:r>
              <a:rPr lang="en-US" sz="3500" i="1" dirty="0"/>
              <a:t>	Who shapes us by Your Word.</a:t>
            </a:r>
          </a:p>
          <a:p>
            <a:pPr marL="742950" indent="-742950">
              <a:buFontTx/>
              <a:buAutoNum type="arabicPeriod"/>
            </a:pPr>
            <a:endParaRPr lang="en-AU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6878373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1BF22-1287-41E0-6794-A76CD0616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CD7408D-AA6A-9850-39A5-93714E7619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Doing the Word is remembering who we are</a:t>
            </a:r>
            <a:br>
              <a:rPr lang="nl-NL" altLang="en-US" sz="3600" dirty="0"/>
            </a:br>
            <a:endParaRPr lang="en-AU" altLang="en-US" sz="24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F5345A94-F712-986B-7CB3-71D63DE7A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417738"/>
            <a:ext cx="11355052" cy="51656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/>
              <a:t>3. </a:t>
            </a:r>
            <a:r>
              <a:rPr lang="en-US" sz="3600" dirty="0"/>
              <a:t>So let us not just hear and nod, but rise and walk Your way, </a:t>
            </a:r>
          </a:p>
          <a:p>
            <a:pPr marL="0" indent="0">
              <a:buNone/>
            </a:pPr>
            <a:r>
              <a:rPr lang="en-US" sz="3600" dirty="0"/>
              <a:t>To feed the poor, to lift the low, to speak what love would say. </a:t>
            </a:r>
          </a:p>
          <a:p>
            <a:pPr marL="0" indent="0">
              <a:buNone/>
            </a:pPr>
            <a:r>
              <a:rPr lang="en-US" sz="3600" dirty="0"/>
              <a:t>Our lives become the sermon now, our hands the hymn we pray— </a:t>
            </a:r>
          </a:p>
          <a:p>
            <a:pPr marL="0" indent="0">
              <a:buNone/>
            </a:pPr>
            <a:r>
              <a:rPr lang="en-US" sz="3600" dirty="0"/>
              <a:t>Your justice is our song! </a:t>
            </a:r>
          </a:p>
          <a:p>
            <a:pPr marL="0" indent="0">
              <a:buNone/>
            </a:pPr>
            <a:r>
              <a:rPr lang="en-US" sz="3500" b="1" dirty="0"/>
              <a:t>	</a:t>
            </a:r>
            <a:r>
              <a:rPr lang="en-US" sz="3500" b="1" i="1" dirty="0"/>
              <a:t>Chorus</a:t>
            </a:r>
            <a:r>
              <a:rPr lang="en-US" sz="3500" i="1" dirty="0"/>
              <a:t> </a:t>
            </a:r>
          </a:p>
          <a:p>
            <a:pPr marL="0" indent="0">
              <a:buNone/>
            </a:pPr>
            <a:r>
              <a:rPr lang="en-US" sz="3500" i="1" dirty="0"/>
              <a:t>	Glory, glory, God of justice! </a:t>
            </a:r>
          </a:p>
          <a:p>
            <a:pPr marL="0" indent="0">
              <a:buNone/>
            </a:pPr>
            <a:r>
              <a:rPr lang="en-US" sz="3500" i="1" dirty="0"/>
              <a:t>	Glory, glory, God of grace! </a:t>
            </a:r>
          </a:p>
          <a:p>
            <a:pPr marL="0" indent="0">
              <a:buNone/>
            </a:pPr>
            <a:r>
              <a:rPr lang="en-US" sz="3500" i="1" dirty="0"/>
              <a:t>	Glory, glory, God of mercy! </a:t>
            </a:r>
          </a:p>
          <a:p>
            <a:pPr marL="0" indent="0">
              <a:buNone/>
            </a:pPr>
            <a:r>
              <a:rPr lang="en-US" sz="3500" i="1" dirty="0"/>
              <a:t>	</a:t>
            </a:r>
            <a:r>
              <a:rPr lang="en-US" sz="3600" dirty="0"/>
              <a:t> To You we now belong!</a:t>
            </a:r>
            <a:endParaRPr lang="en-US" sz="3500" i="1" dirty="0"/>
          </a:p>
          <a:p>
            <a:pPr marL="742950" indent="-742950">
              <a:buFontTx/>
              <a:buAutoNum type="arabicPeriod"/>
            </a:pPr>
            <a:endParaRPr lang="en-AU" altLang="en-US" sz="4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33439B-2A5D-E2D9-509B-D34CB28C6067}"/>
              </a:ext>
            </a:extLst>
          </p:cNvPr>
          <p:cNvSpPr txBox="1"/>
          <p:nvPr/>
        </p:nvSpPr>
        <p:spPr>
          <a:xfrm>
            <a:off x="7930263" y="4829035"/>
            <a:ext cx="374441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71600" algn="ctr">
              <a:buNone/>
            </a:pP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Melody: Julia Ward Howe 1819-1910</a:t>
            </a:r>
          </a:p>
          <a:p>
            <a:pPr marL="1371600" algn="ctr">
              <a:buNone/>
            </a:pP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</a:rPr>
              <a:t>Lyrics: Chris Crause 2026</a:t>
            </a:r>
            <a:r>
              <a:rPr lang="en-US" sz="1800" dirty="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Used </a:t>
            </a:r>
            <a:r>
              <a:rPr lang="en-US" sz="1800"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by permission</a:t>
            </a:r>
            <a:endParaRPr lang="en-US" sz="1800" dirty="0">
              <a:effectLst/>
              <a:latin typeface="Tahoma" panose="020B060403050404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28008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4305</TotalTime>
  <Words>320</Words>
  <Application>Microsoft Office PowerPoint</Application>
  <PresentationFormat>Widescreen</PresentationFormat>
  <Paragraphs>35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Office Theme</vt:lpstr>
      <vt:lpstr>Doing the Word is remembering who we are (Melody: TiS 315 Battle Hymn)</vt:lpstr>
      <vt:lpstr>Doing the Word is remembering who we are </vt:lpstr>
      <vt:lpstr>Doing the Word is remembering who we are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2</cp:revision>
  <dcterms:created xsi:type="dcterms:W3CDTF">2025-09-13T03:55:23Z</dcterms:created>
  <dcterms:modified xsi:type="dcterms:W3CDTF">2026-01-28T09:03:44Z</dcterms:modified>
</cp:coreProperties>
</file>