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06" r:id="rId2"/>
    <p:sldId id="2051" r:id="rId3"/>
    <p:sldId id="2052" r:id="rId4"/>
    <p:sldId id="2053" r:id="rId5"/>
    <p:sldId id="205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0CA2-EEA2-4109-867D-23459EE9ECF1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521F-0BDF-40CE-B7E6-CC16D47B97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6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i="1" dirty="0"/>
              <a:t>(Verse 1 – Weariness in a Time of Despair)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i="1" dirty="0"/>
              <a:t>Verse 2 – Searching for God and Meaning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79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B6865-74F4-AA71-C64A-11AFBF397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B5267BDF-A067-596C-AA1B-DB051223FB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D8BF2CB-C8AF-D90F-A92A-500422099D3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i="1" dirty="0"/>
              <a:t>Verse 3 – Hope and New Becoming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9A194D1-BE95-7B7A-3114-93DEA14662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632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598FA-5914-157A-5D53-B34ABDE76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073471A-BE65-1526-612D-A027EE8365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9D70370-9914-C1AC-8534-91B5B7EDBC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i="1" dirty="0"/>
              <a:t>(Verse 4 – Realism and Peace in God)</a:t>
            </a:r>
            <a:r>
              <a:rPr lang="en-US" sz="1200" dirty="0"/>
              <a:t>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E7FA3D3-B90F-C70E-BB89-FCA1021BA7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863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FC290-7A32-3DC9-D282-6D4908981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7D306174-14DD-82F3-87E4-F9C571EF30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42009B2A-D04A-84AD-9E1B-E998BA81F9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i="1" dirty="0"/>
              <a:t>(Verse 5 – Faith, Richness, and Love)</a:t>
            </a:r>
            <a:r>
              <a:rPr lang="en-US" sz="1200" dirty="0"/>
              <a:t> </a:t>
            </a:r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AC0E511-E70B-9068-CB05-9976F63661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029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FA0D-24FE-F1C1-C1DC-715E48ACC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6E5FB-ABED-A0E3-D416-D38DAA783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FD67-9008-F481-8BE3-DB8D58C2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616-FE9B-F899-1BE9-B612F9EA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6B3E-DFB1-5CC2-0CD6-0A76B67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12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924B-A89C-3EC5-51D0-2F46CA8E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3AEC5-F316-1B0B-7434-2CCE0D95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CBC9-6668-8CC8-43DF-633DBF23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9EAB-BE6A-C790-16D9-36746888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F59C-701B-712F-E6A1-0E9939B9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8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11B3-BAE8-6888-CCE6-E31C7B71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B9F68-3D7E-8097-EA3A-19F091A0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5EBF-77C3-DFD7-BE57-3614FCAE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B24-6E32-5155-FC2E-522F6046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9E34-97F8-28C0-D8AB-1832653D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49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7482-67AB-1556-6AC4-D6A02A25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D9F5-E73B-016A-63A8-0A3D4A281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46E4-F019-2C75-9322-7B44B17B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8CCE-5523-72CA-E564-F8D5291C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5C5F-FB28-1703-0A57-3143D10B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753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DDAB-94DC-A163-35D0-6D75AF14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F4850-BF92-EBE4-1963-E932F843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1387-8B09-0EE5-3240-732851A8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C9AA6-A3DD-A3F0-0D33-F0CDD0E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E36B2-F856-2F74-79E1-DE66D5A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22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3334-2301-159F-A6F1-ABBE2C6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237A-6D17-E781-19BA-B74956D5C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795-B427-091D-BC2C-59009402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C6EDE-79C6-6131-4F18-C8329AC9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8929-A7A6-C84C-1824-27E27BE4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5122-47A4-13F9-1C04-86CCD12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8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BE92-3692-2BEE-64DD-E384364F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1C7BC-8F95-EAAF-A94D-D6B68E4C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7C7C-6852-445E-CBC6-A7904655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57871-A842-05FC-E0FB-DFD2BCF97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3F64E-A13B-B808-BAB7-E156D16FC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53B92-7C1B-70E2-20D3-FA15BBB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787A4-81A4-FFA1-D635-E37B51CF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D4CAD-A79A-AE64-B950-ADB5E33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6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205-04A2-1E22-3CFB-87E01C02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B9D134-AF53-65A6-85E1-E526EA62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46EA-D2AE-65B0-71B1-90A0BC0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C9230-E446-BE24-B78B-20D3E98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58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BC270-E1FB-5495-1789-B3B03D3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C52F8-7C22-54C5-6605-D91AD8FD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B1D7C-FFE5-6C10-C62C-6E44CCC7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839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1B4F-7EA2-2420-C356-8A09D87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1E87F-9387-A78F-8025-E9890999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779CB-2AB9-19C9-6F69-64E1AB57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A6CB4-6845-3598-E737-60DE7BF6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94F8-0E1A-5E91-97BD-47F07918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73AA0-C380-F0E6-539B-4C667AE9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2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4B69-3C17-23FD-4F5A-D89F0F54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5D814-6787-263F-F4A0-18D07443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2B0AD-C201-A39B-A58A-0BA3BDC4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FDF2-C2D9-04BD-1405-AE25B077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4DF5-EA00-1AB4-D336-36ACA4D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23E98-3091-4B61-D7F6-D486D11E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3DBFC-9EB5-527F-00D6-9CA5DC65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E541-4EA1-DE19-0888-3EF9B4883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137-00EA-2A54-6CAB-8D6A6D37E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763C-7E29-47AB-BF23-384B49AAE83C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B251-3D87-863B-F8FE-3BC42C1CC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916CD-683F-B276-84BB-36E1D988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9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sz="3600" dirty="0"/>
              <a:t>Your Light Has Broken</a:t>
            </a:r>
            <a:br>
              <a:rPr lang="nl-NL" altLang="en-US" sz="3600" dirty="0"/>
            </a:br>
            <a:r>
              <a:rPr lang="nl-NL" altLang="en-US" sz="2800" dirty="0"/>
              <a:t>(Melody: TiS 156 Morning has broken)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742950" indent="-742950" eaLnBrk="1" hangingPunct="1">
              <a:lnSpc>
                <a:spcPct val="90000"/>
              </a:lnSpc>
              <a:buFontTx/>
              <a:buAutoNum type="arabicPeriod"/>
            </a:pPr>
            <a:r>
              <a:rPr lang="en-US" sz="4000" dirty="0"/>
              <a:t>Courage has faded,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morning is shadowed,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Peace feels so far, and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hope oh so thin.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Storms fill the air, and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dreams lie in silence—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Lord, calm the fears of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the rage within.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49297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pPr eaLnBrk="1" hangingPunct="1"/>
            <a:r>
              <a:rPr lang="en-AU" sz="3600" dirty="0"/>
              <a:t>Your Light Has Broken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2. Seeking your heart, Lord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Voice of the morning,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Calling through night-time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tremble with prayer.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Hoping for truth, and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longing for presence—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Finding your light is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still shining there.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819737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07E5-A66C-D5A9-355D-5C8983430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7DEF32C4-0A6D-C1F8-BDF4-D566E3323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pPr eaLnBrk="1" hangingPunct="1"/>
            <a:r>
              <a:rPr lang="en-AU" sz="3600" dirty="0"/>
              <a:t>Your Light Has Broken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8378E6D-25E3-5111-6B15-293C33ABA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3. You have arrived, now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whispering mercy,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Light breaks the darkness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sacred are you.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Life is renewed, and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fear finds its ending—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Hope blooms again, here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where grace is found.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9375543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20BC3-F67B-7A0F-A382-DBCB8E1EF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E2DEEEB-A55F-2B0E-3139-6DD592E2B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pPr eaLnBrk="1" hangingPunct="1"/>
            <a:r>
              <a:rPr lang="en-AU" sz="3600" dirty="0"/>
              <a:t>Your Light Has Broken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B6CDD0E3-3839-D632-222A-EE7C4B01C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4. Some days are harder,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full of confusion,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Paths are not easy,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peace feels so far—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Yet still I rest, here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held in your promise—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You are my guide, Lord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my Morning Star.</a:t>
            </a: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7658951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6EE03-BDF8-2103-3094-32F7E50C4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4C37A6F-6FED-5CFF-EFF5-288648E120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667320"/>
          </a:xfrm>
        </p:spPr>
        <p:txBody>
          <a:bodyPr/>
          <a:lstStyle/>
          <a:p>
            <a:pPr eaLnBrk="1" hangingPunct="1"/>
            <a:r>
              <a:rPr lang="en-AU" sz="3600" dirty="0"/>
              <a:t>Your Light Has Broken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5D12721-11EE-6960-D5F6-6A32C44AB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26480"/>
            <a:ext cx="11269252" cy="525688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5. Life is not plain, it’s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full of deep stories,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Rough is the road, yet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rich is the way.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Faith may seem stranger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- those around me—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Still I choose love, for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4000" dirty="0"/>
              <a:t>hope holds the sway.</a:t>
            </a: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33439B-2A5D-E2D9-509B-D34CB28C6067}"/>
              </a:ext>
            </a:extLst>
          </p:cNvPr>
          <p:cNvSpPr txBox="1"/>
          <p:nvPr/>
        </p:nvSpPr>
        <p:spPr>
          <a:xfrm>
            <a:off x="7837984" y="5073986"/>
            <a:ext cx="37444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Eleanor Farjeon 1881-1956.  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2025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by permission CCL LICENCE</a:t>
            </a:r>
          </a:p>
        </p:txBody>
      </p:sp>
    </p:spTree>
    <p:extLst>
      <p:ext uri="{BB962C8B-B14F-4D97-AF65-F5344CB8AC3E}">
        <p14:creationId xmlns:p14="http://schemas.microsoft.com/office/powerpoint/2010/main" val="9776948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299</Words>
  <Application>Microsoft Office PowerPoint</Application>
  <PresentationFormat>Widescreen</PresentationFormat>
  <Paragraphs>56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Tahoma</vt:lpstr>
      <vt:lpstr>Office Theme</vt:lpstr>
      <vt:lpstr>Your Light Has Broken (Melody: TiS 156 Morning has broken)</vt:lpstr>
      <vt:lpstr>Your Light Has Broken</vt:lpstr>
      <vt:lpstr>Your Light Has Broken</vt:lpstr>
      <vt:lpstr>Your Light Has Broken</vt:lpstr>
      <vt:lpstr>Your Light Has Broken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2025-09-13T03:55:23Z</dcterms:created>
  <dcterms:modified xsi:type="dcterms:W3CDTF">2025-09-13T03:56:49Z</dcterms:modified>
</cp:coreProperties>
</file>