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7" r:id="rId2"/>
    <p:sldId id="615" r:id="rId3"/>
    <p:sldId id="68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72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DBFF7-5C49-C857-E238-FFB1464A1D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EAA1A2-9341-F3D0-D6D4-1C29BC3433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25CCC-2B25-364F-E759-37F1A1E01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A591E4-03A4-65C7-AB80-393EAF9D3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1F3CA-673D-5260-ECEB-397BA632E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38157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33209-0432-BFD4-F0DC-4D33147E6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F17310-94BE-DC37-2E86-1AEAF4ACC6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0FE4F-3DF5-F1AD-BA67-CD843D773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06150-4ED4-ECB1-8967-92D1D221D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20DF9-25EB-6B6A-4495-14E8581D9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22259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84AEA7-566E-B7DD-7AF2-64FCCD2A64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0A9B-A54F-5ED4-5A41-6144AE8C96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C48444-E703-4F44-9A4E-2E6326E15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7B1C6F-8E58-BBA0-93A8-8AE038F68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C66E2-8C5D-84CB-8A72-910980EC2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33249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D85FE-FD79-D90A-75AC-2060ED2A2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FA4EC-DE41-5141-F1E7-234C27ADE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FCB35-153E-BB8B-B101-014D4135B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09657-EDBB-0DB2-CA46-8519D8283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7CF58E-0347-58BA-0D0B-5756870B8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1485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E1CF3-EE49-9CF2-27F8-E64768285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A0AB67-8688-6206-6D40-CD00C106EE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8B916B-AC03-EA15-C198-E5AF79383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50F430-E94B-4A30-F1A7-6C4CF16C9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04ADCD-65BE-346C-C395-800FD959A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88444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C09A6-9136-A569-92BA-05A2683CA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8D00F-7E4D-C3B6-1B36-B734710A91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41E199-C441-D482-D711-9482815FAB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AB9047-DFC5-0BFC-CF73-9F8A4454B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30B7E3-45ED-50F6-9022-4C44AAAA0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EFFD87-1983-9C07-D83A-71C1C85C4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77952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D59B3-D4FC-EA40-2060-0EE468AA0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B52764-5A69-85CE-C56D-F39B02A68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2988E2-3A2E-F2E4-AEFD-C033C14A25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B159B1-E88D-0F39-028B-6E5DE16EB5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04AB22-B59A-16E0-3949-B70929189B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11EA45-2A6F-44D8-C955-308A13D20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259319-40ED-6E1A-AAFD-C91B8A18C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F06397-C07D-F2F1-D3B6-34AED7B92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61380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E7B46-EE2F-B83A-F331-24FE34AAE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635097-12C5-B1DD-EC71-27A9938D2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018542-2ED3-A0AD-3106-53475D44A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C30BC7-90EE-C0E3-0693-CE622C45C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4167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6C0856-B30B-6747-804B-5D0851321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DC19D4-0878-AC62-AB72-004315378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47017E-CB71-D8C4-AEA0-6B593BD9B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431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9C302-9769-36BD-3873-5EEEE89FC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F6387-A1A4-809D-CA41-1B577BF04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0E13C9-4B6D-2DD5-DE26-583158373E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6A43D9-3DF8-EB73-72E0-731447AA7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BED2C2-169D-4EBA-A5FE-01585FD76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B0333B-2EEC-B887-6EB0-F717673DE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6431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DDC54-44CF-0184-CA8F-E188228F3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D88883-1D99-43E9-09CD-DA1EBF199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216A4D-70C7-FA16-A29A-FBCDED541D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072F56-206B-52A8-F4DD-2E927ACB2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2B306F-7103-9D6E-7973-3069167C1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B97A90-34A9-F467-5DF6-F3BF22C0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26063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4334A2-490C-34FB-5037-579C1169C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747D68-79BF-1CC3-E024-952836B4CB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344B4-CC2C-AE87-62D9-5D33C4528B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AD8441-B7CA-460C-9872-C89A13B6A38D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06CCF-FD9E-7455-0D61-49FD41F54D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85E61-1422-9F72-EF63-347F4A7E4B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91122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E81FEADF-90B6-4712-BC51-74CFF3F028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/>
              <a:t>When you see the creatures of God (Seek ye first) </a:t>
            </a:r>
            <a:br>
              <a:rPr lang="en-US" altLang="en-US" sz="3600" dirty="0"/>
            </a:br>
            <a:r>
              <a:rPr lang="en-US" altLang="en-US" sz="3600" dirty="0"/>
              <a:t>Tune: </a:t>
            </a:r>
            <a:r>
              <a:rPr lang="en-US" altLang="en-US" sz="2800" dirty="0"/>
              <a:t>Together in Song 745</a:t>
            </a:r>
            <a:endParaRPr lang="en-AU" altLang="en-US" sz="2800" dirty="0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4A8D9E3E-2C53-470A-8FCC-10875C77C2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205009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Tx/>
              <a:buNone/>
            </a:pPr>
            <a:r>
              <a:rPr lang="en-US" altLang="en-US" sz="4000" dirty="0"/>
              <a:t>1. When you see the creatures of God</a:t>
            </a:r>
          </a:p>
          <a:p>
            <a:pPr eaLnBrk="1" hangingPunct="1">
              <a:buFontTx/>
              <a:buNone/>
            </a:pPr>
            <a:r>
              <a:rPr lang="en-US" altLang="en-US" sz="4000" dirty="0"/>
              <a:t>	and their graciousness,</a:t>
            </a:r>
          </a:p>
          <a:p>
            <a:pPr eaLnBrk="1" hangingPunct="1">
              <a:buFontTx/>
              <a:buNone/>
            </a:pPr>
            <a:r>
              <a:rPr lang="en-US" altLang="en-US" sz="4000" dirty="0"/>
              <a:t>	that’s when these things shall be opened up for you.</a:t>
            </a:r>
          </a:p>
          <a:p>
            <a:pPr eaLnBrk="1" hangingPunct="1">
              <a:buFontTx/>
              <a:buNone/>
            </a:pPr>
            <a:r>
              <a:rPr lang="en-US" altLang="en-US" sz="4000" dirty="0"/>
              <a:t>	Do you see, Are you open?</a:t>
            </a:r>
          </a:p>
          <a:p>
            <a:pPr eaLnBrk="1" hangingPunct="1">
              <a:buFontTx/>
              <a:buNone/>
            </a:pPr>
            <a:r>
              <a:rPr lang="en-US" altLang="en-US" sz="4000" dirty="0"/>
              <a:t>		</a:t>
            </a:r>
            <a:r>
              <a:rPr lang="en-US" altLang="en-US" sz="4000" b="1" i="1" dirty="0"/>
              <a:t>Refrain:</a:t>
            </a:r>
          </a:p>
          <a:p>
            <a:pPr eaLnBrk="1" hangingPunct="1">
              <a:buFontTx/>
              <a:buNone/>
            </a:pPr>
            <a:r>
              <a:rPr lang="en-US" altLang="en-US" sz="4000" b="1" i="1" dirty="0"/>
              <a:t>		Can you sense it?, </a:t>
            </a:r>
            <a:r>
              <a:rPr lang="en-US" altLang="en-US" sz="4000" b="1" i="1" dirty="0" err="1"/>
              <a:t>Wallaroo</a:t>
            </a:r>
            <a:r>
              <a:rPr lang="en-US" altLang="en-US" sz="4000" b="1" i="1" dirty="0"/>
              <a:t> and echidna, 		Alleluia, Worshipping God in their own way.</a:t>
            </a:r>
            <a:endParaRPr lang="en-AU" altLang="en-US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72375F19-7D49-4D5F-948C-126D318EFE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1179590"/>
          </a:xfrm>
        </p:spPr>
        <p:txBody>
          <a:bodyPr/>
          <a:lstStyle/>
          <a:p>
            <a:r>
              <a:rPr lang="en-US" altLang="en-US" sz="3600" dirty="0"/>
              <a:t>When you see the creatures of God </a:t>
            </a:r>
            <a:br>
              <a:rPr lang="en-US" altLang="en-US" sz="3600" dirty="0"/>
            </a:br>
            <a:r>
              <a:rPr lang="en-US" altLang="en-US" sz="3600" dirty="0"/>
              <a:t>(Seek ye first) </a:t>
            </a:r>
            <a:endParaRPr lang="en-AU" altLang="en-US" sz="2800" dirty="0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257DB17C-BD7E-4882-96A2-E2CC3D9AF6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25624"/>
            <a:ext cx="10980906" cy="4964281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US" altLang="en-US" sz="4000" dirty="0"/>
              <a:t>2.	Stop and look down if you want to learn,</a:t>
            </a:r>
          </a:p>
          <a:p>
            <a:pPr eaLnBrk="1" hangingPunct="1">
              <a:buFontTx/>
              <a:buNone/>
            </a:pPr>
            <a:r>
              <a:rPr lang="en-US" altLang="en-US" sz="4000" dirty="0"/>
              <a:t>		look up and you’ll be amazed,</a:t>
            </a:r>
          </a:p>
          <a:p>
            <a:pPr eaLnBrk="1" hangingPunct="1">
              <a:buFontTx/>
              <a:buNone/>
            </a:pPr>
            <a:r>
              <a:rPr lang="en-US" altLang="en-US" sz="4000" dirty="0"/>
              <a:t>		birds and lizards and wallabies abound	</a:t>
            </a:r>
          </a:p>
          <a:p>
            <a:pPr eaLnBrk="1" hangingPunct="1">
              <a:buFontTx/>
              <a:buNone/>
            </a:pPr>
            <a:r>
              <a:rPr lang="en-US" altLang="en-US" sz="4000" dirty="0"/>
              <a:t>		Can you hear, God is speaking.</a:t>
            </a:r>
          </a:p>
          <a:p>
            <a:pPr eaLnBrk="1" hangingPunct="1">
              <a:buFontTx/>
              <a:buNone/>
            </a:pPr>
            <a:r>
              <a:rPr lang="en-US" altLang="en-US" sz="4000" dirty="0"/>
              <a:t>		</a:t>
            </a:r>
            <a:r>
              <a:rPr lang="en-US" altLang="en-US" sz="4000" b="1" i="1" dirty="0"/>
              <a:t>Refrain:</a:t>
            </a:r>
          </a:p>
          <a:p>
            <a:pPr>
              <a:buNone/>
            </a:pPr>
            <a:r>
              <a:rPr lang="en-US" altLang="en-US" sz="4000" b="1" i="1" dirty="0"/>
              <a:t>		 Can you sense it?, Cockatoo and goanna, 	Alleluia, Worshipping God in their own way.</a:t>
            </a:r>
            <a:endParaRPr lang="en-AU" alt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ADDAB671-5620-485A-A7D0-FE4F3B0BA0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1064180"/>
          </a:xfrm>
        </p:spPr>
        <p:txBody>
          <a:bodyPr>
            <a:normAutofit fontScale="90000"/>
          </a:bodyPr>
          <a:lstStyle/>
          <a:p>
            <a:r>
              <a:rPr lang="en-US" altLang="en-US" sz="3600" dirty="0"/>
              <a:t>When you see the creatures of God </a:t>
            </a:r>
            <a:br>
              <a:rPr lang="en-US" altLang="en-US" sz="3600" dirty="0"/>
            </a:br>
            <a:r>
              <a:rPr lang="en-US" altLang="en-US" sz="3600" dirty="0"/>
              <a:t>(Seek ye first) </a:t>
            </a:r>
            <a:endParaRPr lang="en-AU" altLang="en-US" sz="3200" dirty="0"/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54961790-13C6-45FF-AEA8-4D72B2DFBC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25293" y="1580226"/>
            <a:ext cx="11225719" cy="5034584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600" dirty="0"/>
              <a:t>3.	</a:t>
            </a:r>
            <a:r>
              <a:rPr lang="en-US" altLang="en-US" sz="4000" dirty="0"/>
              <a:t>We can not live by words alone,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4000" dirty="0"/>
              <a:t>		for our souls to revive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4000" dirty="0"/>
              <a:t>		nature reveals God’s love in new ways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4000" dirty="0"/>
              <a:t>		God is here, God enfolds us.</a:t>
            </a:r>
            <a:endParaRPr lang="en-US" altLang="en-US" sz="4000" b="1" i="1" dirty="0"/>
          </a:p>
          <a:p>
            <a:pPr>
              <a:buNone/>
            </a:pPr>
            <a:r>
              <a:rPr lang="en-US" altLang="en-US" sz="4000" b="1" i="1" dirty="0"/>
              <a:t>		 Can you sense it?, Platypus and a dingo, 	Alleluia, Worshipping God in their own way.</a:t>
            </a:r>
            <a:r>
              <a:rPr lang="en-AU" altLang="en-US" sz="3600" dirty="0"/>
              <a:t> </a:t>
            </a:r>
            <a:r>
              <a:rPr lang="en-AU" altLang="en-US" dirty="0"/>
              <a:t>				</a:t>
            </a:r>
            <a:r>
              <a:rPr lang="en-US" altLang="en-US" sz="1800" dirty="0"/>
              <a:t>Karen Lafferty 1948-. </a:t>
            </a:r>
            <a:r>
              <a:rPr lang="en-AU" altLang="en-US" sz="2000" dirty="0"/>
              <a:t>Used by permission CCL LICENCE </a:t>
            </a:r>
            <a:endParaRPr lang="en-US" altLang="en-US" sz="2000" dirty="0"/>
          </a:p>
          <a:p>
            <a:pPr>
              <a:buNone/>
            </a:pPr>
            <a:r>
              <a:rPr lang="en-US" altLang="en-US" sz="2000" dirty="0"/>
              <a:t>						New Lyrics: Chris Crause November 2018</a:t>
            </a:r>
            <a:endParaRPr lang="en-AU" alt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259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When you see the creatures of God (Seek ye first)  Tune: Together in Song 745</vt:lpstr>
      <vt:lpstr>When you see the creatures of God  (Seek ye first) </vt:lpstr>
      <vt:lpstr>When you see the creatures of God  (Seek ye first)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1</cp:revision>
  <dcterms:created xsi:type="dcterms:W3CDTF">2025-09-13T04:29:59Z</dcterms:created>
  <dcterms:modified xsi:type="dcterms:W3CDTF">2025-09-13T04:31:18Z</dcterms:modified>
</cp:coreProperties>
</file>