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8" r:id="rId2"/>
    <p:sldId id="289" r:id="rId3"/>
    <p:sldId id="290" r:id="rId4"/>
    <p:sldId id="293" r:id="rId5"/>
    <p:sldId id="29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64318-3263-44A5-80CB-4C4B049F76D3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888B9-E583-4445-AE50-DBC5ACD2D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7587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0BE58AF-5BA1-45A6-84B1-3A33FEF39964}" type="slidenum">
              <a:rPr lang="en-AU" sz="1200">
                <a:latin typeface="Calibri" pitchFamily="34" charset="0"/>
              </a:rPr>
              <a:pPr algn="r"/>
              <a:t>1</a:t>
            </a:fld>
            <a:endParaRPr lang="en-A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30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0FD69D3-4707-449B-A689-F1DAA653ABB5}" type="slidenum">
              <a:rPr lang="en-AU" sz="1200">
                <a:latin typeface="Calibri" pitchFamily="34" charset="0"/>
              </a:rPr>
              <a:pPr algn="r"/>
              <a:t>2</a:t>
            </a:fld>
            <a:endParaRPr lang="en-A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5C64328-3A87-49B3-B654-72DC7D80E4AD}" type="slidenum">
              <a:rPr lang="en-AU" sz="1200">
                <a:latin typeface="Calibri" pitchFamily="34" charset="0"/>
              </a:rPr>
              <a:pPr algn="r"/>
              <a:t>3</a:t>
            </a:fld>
            <a:endParaRPr lang="en-A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20AA0D-F339-49E6-93B7-B9AFB8E109C1}" type="slidenum">
              <a:rPr lang="en-AU" sz="1200">
                <a:latin typeface="Calibri" pitchFamily="34" charset="0"/>
              </a:rPr>
              <a:pPr algn="r"/>
              <a:t>4</a:t>
            </a:fld>
            <a:endParaRPr lang="en-A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D8EB632-01C0-4FF1-B87B-7A38D8452945}" type="slidenum">
              <a:rPr lang="en-AU" sz="1200">
                <a:latin typeface="Calibri" pitchFamily="34" charset="0"/>
              </a:rPr>
              <a:pPr algn="r"/>
              <a:t>5</a:t>
            </a:fld>
            <a:endParaRPr lang="en-AU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1DF2C-D9B5-2574-E617-BB7A6E2FB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1A9588-F891-B3EF-0753-4A7D6015F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F4CA0-0152-035A-206C-28130E80A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3B849-8B38-BD1D-0176-B1BC09EA5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B3AAC-93B5-980F-54A2-30823F26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305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50EFB-3A88-8B56-00A0-49D9F2DEA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D9D6C-4B4C-6223-79E0-059DB4CB5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5AA0E-23D0-9D1B-4D77-7EE4C61AD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519AB-2A29-3BA7-7C23-4B94DF97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20D74-B6D5-96AD-FA02-DC94E587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3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6F001B-5E36-7488-0B4B-4E9272652E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C6C740-4F29-41C2-78F3-070D9EEEF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CFBE2-E503-0C42-BFFB-4565E0744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35989-0C89-F8D6-D954-46CBB6FB1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68208-3C66-41A3-751D-B15F61122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04942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A628-6F95-7195-7913-0164FC6D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DC9F0-6354-4BCA-03A1-11990D3A6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B96DDF-8335-8EF3-3684-262E56634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DE495-D6C9-F4E2-BE4F-BE435907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2FC835-9B61-1D81-4CEC-5702061F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2666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FCF24-CE16-A366-92DD-EA6EF26EA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035C9-5C8B-89B4-1DA2-4908ED9A4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1941E-3ECA-9167-06DD-455BB221E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76316-F4A2-92F2-B6EC-0AA4E3287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0FED41-51AA-1357-CDA1-5E6746852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2969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207C2-22A1-0DDC-EE66-82AFFE3FC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B399F-41C8-5E89-C6E8-5EAB252524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1E1E98-2E4B-342E-AC20-863F5C1E4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988C4-7CA1-4CD7-3A16-2C3A5969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B99A4-A15A-36A4-8FC6-3F2E124E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1E46DB-31DA-3A6E-7D18-E34EE3D1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41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20660-D5C1-4888-66DF-7E6BAC0E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4B0A14-DD3A-D5C0-7787-636A5C91B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C5E93-4EE2-F166-F5D1-939B3C318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EC72AE-A4CC-E49C-EDFF-88BF8A4A04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B89A92-6412-8519-E6ED-E9845493FC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45D80D-34B0-8981-E8D9-88458EBD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333CB2-BF46-EA33-27F9-D1A980BB8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20CD87-A037-BA1C-76DF-E7DB61EE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373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EC6A-6FA9-374D-CB1D-79BF0EF8C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091604-98E1-72BD-2F4E-03BEAA0F3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0CEF8-5700-8F8D-3BD9-6C5C8274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559B82-531E-E734-9EB2-A4440DAFC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251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073CFA-4FA2-631A-7A23-A33332E9F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F4E751-DE7E-FE4D-31E7-D33F3810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4F35C6-2AFE-FA70-AA27-B0745B711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359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B637C-8B9E-731A-1625-80AAD5287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F2204-3E17-47B4-67E4-4CC3418EB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8BFDC-4E28-FA69-0141-E23B8297D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B1BAB-C34A-56D8-CEBC-15AF887D6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ABF6A8-A635-AEDE-F46E-6DBF96B3E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B3A33-6B32-0C6D-FA45-479ACDD9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882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FC921-8585-5FF4-63B2-C683A96EF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5C32A0-2C62-0516-FC2E-B93ED3AE49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F6E7B-3AAA-AE12-3F75-AC0D7DE7A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3F3338-8376-6C6A-5495-E3808B5BA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24662-A338-546E-6699-86B35959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2FCAC-41DE-382F-CEEF-D5F09523D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349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53583-1A5D-9B73-362B-62C662A293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B42E89-2DB2-1791-66B8-7B9776F93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DAF8B-5262-2BD1-B78B-854AE10F4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8C7316-8C81-4955-9799-7CAEE56F9A6A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3217E-02A7-6C99-4100-F37FD9C663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9EEA9-8983-5A97-FDBF-40F77AE85B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5CAD23-51B5-4844-A28E-B10B0E88565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20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51384" y="0"/>
            <a:ext cx="10972800" cy="1143000"/>
          </a:xfrm>
        </p:spPr>
        <p:txBody>
          <a:bodyPr/>
          <a:lstStyle/>
          <a:p>
            <a:r>
              <a:rPr lang="en-AU" sz="3200" dirty="0"/>
              <a:t>We know the power of Jesus’ name </a:t>
            </a:r>
            <a:br>
              <a:rPr lang="en-AU" sz="3200" dirty="0"/>
            </a:br>
            <a:r>
              <a:rPr lang="en-AU" sz="2400" dirty="0"/>
              <a:t>(Tune: Together in Song 224)</a:t>
            </a:r>
            <a:endParaRPr lang="en-AU" sz="28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83432" y="1484784"/>
            <a:ext cx="9238481" cy="5373215"/>
          </a:xfrm>
        </p:spPr>
        <p:txBody>
          <a:bodyPr/>
          <a:lstStyle/>
          <a:p>
            <a:pPr>
              <a:buFontTx/>
              <a:buNone/>
            </a:pPr>
            <a:r>
              <a:rPr lang="en-AU" sz="4000" dirty="0"/>
              <a:t>1. We know the power of Jesus’ name;</a:t>
            </a:r>
          </a:p>
          <a:p>
            <a:pPr>
              <a:buFontTx/>
              <a:buNone/>
            </a:pPr>
            <a:r>
              <a:rPr lang="en-AU" sz="4000" dirty="0"/>
              <a:t>we know him as the Christ; </a:t>
            </a:r>
          </a:p>
          <a:p>
            <a:pPr>
              <a:buFontTx/>
              <a:buNone/>
            </a:pPr>
            <a:r>
              <a:rPr lang="en-AU" sz="4000" dirty="0"/>
              <a:t>all gather now and we will sing</a:t>
            </a:r>
          </a:p>
          <a:p>
            <a:pPr>
              <a:buFontTx/>
              <a:buNone/>
            </a:pPr>
            <a:r>
              <a:rPr lang="en-AU" sz="4000" dirty="0"/>
              <a:t>we name him:</a:t>
            </a:r>
          </a:p>
          <a:p>
            <a:pPr lvl="1">
              <a:buFontTx/>
              <a:buNone/>
            </a:pPr>
            <a:r>
              <a:rPr lang="en-AU" sz="3600" dirty="0"/>
              <a:t>	</a:t>
            </a:r>
            <a:r>
              <a:rPr lang="en-AU" sz="3600" b="1" i="1" dirty="0"/>
              <a:t>Refrain:</a:t>
            </a:r>
          </a:p>
          <a:p>
            <a:pPr lvl="1">
              <a:buFontTx/>
              <a:buNone/>
            </a:pPr>
            <a:r>
              <a:rPr lang="en-AU" sz="3600" b="1" i="1" dirty="0"/>
              <a:t>	Name him, name him, </a:t>
            </a:r>
          </a:p>
          <a:p>
            <a:pPr lvl="1">
              <a:buFontTx/>
              <a:buNone/>
            </a:pPr>
            <a:r>
              <a:rPr lang="en-AU" sz="3600" b="1" i="1" dirty="0"/>
              <a:t>	Name him Lord of all</a:t>
            </a:r>
            <a:endParaRPr lang="en-AU" sz="3200" b="1" i="1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35360" y="1268761"/>
            <a:ext cx="11737303" cy="5314602"/>
          </a:xfrm>
        </p:spPr>
        <p:txBody>
          <a:bodyPr/>
          <a:lstStyle/>
          <a:p>
            <a:pPr>
              <a:buFontTx/>
              <a:buNone/>
            </a:pPr>
            <a:r>
              <a:rPr lang="en-AU" sz="4400" dirty="0"/>
              <a:t>2. Praise him, you children of our God,</a:t>
            </a:r>
          </a:p>
          <a:p>
            <a:pPr>
              <a:buFontTx/>
              <a:buNone/>
            </a:pPr>
            <a:r>
              <a:rPr lang="en-AU" sz="4400" dirty="0"/>
              <a:t>the God of Abraham;</a:t>
            </a:r>
          </a:p>
          <a:p>
            <a:pPr>
              <a:buFontTx/>
              <a:buNone/>
            </a:pPr>
            <a:r>
              <a:rPr lang="en-AU" sz="4400" dirty="0"/>
              <a:t>praise him whose Name of names you share,</a:t>
            </a:r>
          </a:p>
          <a:p>
            <a:pPr>
              <a:buFontTx/>
              <a:buNone/>
            </a:pPr>
            <a:r>
              <a:rPr lang="en-AU" sz="4400" dirty="0"/>
              <a:t>and praise him.</a:t>
            </a:r>
          </a:p>
          <a:p>
            <a:pPr lvl="1">
              <a:buFontTx/>
              <a:buNone/>
            </a:pPr>
            <a:r>
              <a:rPr lang="en-AU" sz="4000" dirty="0"/>
              <a:t>	</a:t>
            </a:r>
            <a:r>
              <a:rPr lang="en-AU" sz="4000" b="1" i="1" dirty="0"/>
              <a:t>Refrain:</a:t>
            </a:r>
          </a:p>
          <a:p>
            <a:pPr lvl="1">
              <a:buFontTx/>
              <a:buNone/>
            </a:pPr>
            <a:r>
              <a:rPr lang="en-AU" sz="4000" b="1" i="1" dirty="0"/>
              <a:t>	Praise him, praise him,</a:t>
            </a:r>
          </a:p>
          <a:p>
            <a:pPr lvl="1">
              <a:buFontTx/>
              <a:buNone/>
            </a:pPr>
            <a:r>
              <a:rPr lang="en-AU" sz="4000" b="1" i="1" dirty="0"/>
              <a:t>	Praise him Lord of all</a:t>
            </a:r>
            <a:endParaRPr lang="en-AU" sz="3600" b="1" i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75520" y="-9939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fontAlgn="auto" hangingPunct="0">
              <a:spcAft>
                <a:spcPts val="0"/>
              </a:spcAft>
              <a:defRPr/>
            </a:pPr>
            <a:r>
              <a:rPr lang="en-AU" sz="3200" dirty="0"/>
              <a:t>We know the power of Jesus’ name</a:t>
            </a:r>
            <a:endParaRPr lang="en-AU" sz="2800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1344" y="980728"/>
            <a:ext cx="11737304" cy="5688632"/>
          </a:xfrm>
        </p:spPr>
        <p:txBody>
          <a:bodyPr/>
          <a:lstStyle/>
          <a:p>
            <a:pPr>
              <a:buFontTx/>
              <a:buNone/>
            </a:pPr>
            <a:r>
              <a:rPr lang="en-AU" sz="4400" dirty="0"/>
              <a:t>3. In this the Father’s holy space </a:t>
            </a:r>
          </a:p>
          <a:p>
            <a:pPr>
              <a:buFontTx/>
              <a:buNone/>
            </a:pPr>
            <a:r>
              <a:rPr lang="en-AU" sz="4400" dirty="0"/>
              <a:t>we’re welcomed big and small, </a:t>
            </a:r>
          </a:p>
          <a:p>
            <a:pPr>
              <a:buFontTx/>
              <a:buNone/>
            </a:pPr>
            <a:r>
              <a:rPr lang="en-AU" sz="4400" dirty="0"/>
              <a:t>trust him who meets you in this place,</a:t>
            </a:r>
          </a:p>
          <a:p>
            <a:pPr>
              <a:buFontTx/>
              <a:buNone/>
            </a:pPr>
            <a:r>
              <a:rPr lang="en-AU" sz="4400" dirty="0"/>
              <a:t>and seek him.</a:t>
            </a:r>
          </a:p>
          <a:p>
            <a:pPr lvl="1">
              <a:buFontTx/>
              <a:buNone/>
            </a:pPr>
            <a:r>
              <a:rPr lang="en-AU" sz="4000" dirty="0"/>
              <a:t>	</a:t>
            </a:r>
            <a:r>
              <a:rPr lang="en-AU" sz="4000" b="1" i="1" dirty="0"/>
              <a:t>Refrain:</a:t>
            </a:r>
          </a:p>
          <a:p>
            <a:pPr lvl="1">
              <a:buFontTx/>
              <a:buNone/>
            </a:pPr>
            <a:r>
              <a:rPr lang="en-AU" sz="4000" b="1" i="1" dirty="0"/>
              <a:t>	Seek him, seek him, </a:t>
            </a:r>
          </a:p>
          <a:p>
            <a:pPr lvl="1">
              <a:buFontTx/>
              <a:buNone/>
            </a:pPr>
            <a:r>
              <a:rPr lang="en-AU" sz="4000" b="1" i="1" dirty="0"/>
              <a:t>	Seek him Lord of all</a:t>
            </a:r>
            <a:endParaRPr lang="en-AU" sz="3600" b="1" i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775520" y="-9939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fontAlgn="auto" hangingPunct="0">
              <a:spcAft>
                <a:spcPts val="0"/>
              </a:spcAft>
              <a:defRPr/>
            </a:pPr>
            <a:r>
              <a:rPr lang="en-AU" sz="3200" dirty="0"/>
              <a:t>We know the power of Jesus’ name</a:t>
            </a:r>
            <a:endParaRPr lang="en-AU" sz="28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9336" y="1268760"/>
            <a:ext cx="11881320" cy="5544616"/>
          </a:xfrm>
        </p:spPr>
        <p:txBody>
          <a:bodyPr/>
          <a:lstStyle/>
          <a:p>
            <a:pPr>
              <a:buFontTx/>
              <a:buNone/>
            </a:pPr>
            <a:r>
              <a:rPr lang="en-AU" sz="4400" dirty="0"/>
              <a:t>4. This is the Spirit’s dwelling place </a:t>
            </a:r>
          </a:p>
          <a:p>
            <a:pPr>
              <a:buFontTx/>
              <a:buNone/>
            </a:pPr>
            <a:r>
              <a:rPr lang="en-AU" sz="4400" dirty="0"/>
              <a:t>responding to God’s call, </a:t>
            </a:r>
          </a:p>
          <a:p>
            <a:pPr>
              <a:buFontTx/>
              <a:buNone/>
            </a:pPr>
            <a:r>
              <a:rPr lang="en-AU" sz="4400" dirty="0"/>
              <a:t>new life now comes for all this time,</a:t>
            </a:r>
          </a:p>
          <a:p>
            <a:pPr>
              <a:buFontTx/>
              <a:buNone/>
            </a:pPr>
            <a:r>
              <a:rPr lang="en-AU" sz="4400" dirty="0"/>
              <a:t>we meet him.</a:t>
            </a:r>
          </a:p>
          <a:p>
            <a:pPr lvl="1">
              <a:buFontTx/>
              <a:buNone/>
            </a:pPr>
            <a:r>
              <a:rPr lang="en-AU" sz="4000" dirty="0"/>
              <a:t>	</a:t>
            </a:r>
            <a:r>
              <a:rPr lang="en-AU" sz="4000" b="1" i="1" dirty="0"/>
              <a:t>Refrain:</a:t>
            </a:r>
          </a:p>
          <a:p>
            <a:pPr lvl="1">
              <a:buFontTx/>
              <a:buNone/>
            </a:pPr>
            <a:r>
              <a:rPr lang="en-AU" sz="4000" b="1" i="1" dirty="0"/>
              <a:t>	Meet him, meet him, </a:t>
            </a:r>
          </a:p>
          <a:p>
            <a:pPr lvl="1">
              <a:buFontTx/>
              <a:buNone/>
            </a:pPr>
            <a:r>
              <a:rPr lang="en-AU" sz="4000" b="1" i="1" dirty="0"/>
              <a:t>	Meet him Lord of all</a:t>
            </a:r>
            <a:endParaRPr lang="en-AU" sz="3200" b="1" i="1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981200" y="274638"/>
            <a:ext cx="8229600" cy="634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eaLnBrk="0" fontAlgn="auto" hangingPunct="0">
              <a:spcAft>
                <a:spcPts val="0"/>
              </a:spcAft>
              <a:defRPr/>
            </a:pPr>
            <a:r>
              <a:rPr lang="en-AU" sz="3200" dirty="0"/>
              <a:t>We know the power of Jesus’ name</a:t>
            </a:r>
            <a:endParaRPr lang="en-AU" sz="2800" kern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AU" sz="3600" dirty="0"/>
              <a:t>We know the power of Jesus’ name</a:t>
            </a:r>
            <a:endParaRPr lang="en-AU" sz="32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1196752"/>
            <a:ext cx="11665295" cy="5616623"/>
          </a:xfrm>
        </p:spPr>
        <p:txBody>
          <a:bodyPr/>
          <a:lstStyle/>
          <a:p>
            <a:pPr>
              <a:buFontTx/>
              <a:buNone/>
            </a:pPr>
            <a:r>
              <a:rPr lang="en-AU" sz="4000" dirty="0"/>
              <a:t>5. I hear the voice of Jesus say</a:t>
            </a:r>
          </a:p>
          <a:p>
            <a:pPr>
              <a:buFontTx/>
              <a:buNone/>
            </a:pPr>
            <a:r>
              <a:rPr lang="en-AU" sz="4000" dirty="0"/>
              <a:t>“Why don’t you stay today?”</a:t>
            </a:r>
          </a:p>
          <a:p>
            <a:pPr>
              <a:buFontTx/>
              <a:buNone/>
            </a:pPr>
            <a:r>
              <a:rPr lang="en-AU" sz="4000" dirty="0"/>
              <a:t>the love of God is with us all, </a:t>
            </a:r>
          </a:p>
          <a:p>
            <a:pPr>
              <a:buFontTx/>
              <a:buNone/>
            </a:pPr>
            <a:r>
              <a:rPr lang="en-AU" sz="4000" dirty="0"/>
              <a:t>so seek him:</a:t>
            </a:r>
          </a:p>
          <a:p>
            <a:pPr lvl="1">
              <a:buFontTx/>
              <a:buNone/>
            </a:pPr>
            <a:r>
              <a:rPr lang="en-AU" sz="4000" dirty="0"/>
              <a:t>	</a:t>
            </a:r>
            <a:r>
              <a:rPr lang="en-AU" sz="4000" b="1" i="1" dirty="0"/>
              <a:t>Refrain:</a:t>
            </a:r>
          </a:p>
          <a:p>
            <a:pPr lvl="1">
              <a:buFontTx/>
              <a:buNone/>
            </a:pPr>
            <a:r>
              <a:rPr lang="en-AU" sz="4000" b="1" i="1" dirty="0"/>
              <a:t>	Meet him, praise him,</a:t>
            </a:r>
          </a:p>
          <a:p>
            <a:pPr lvl="1">
              <a:buFontTx/>
              <a:buNone/>
            </a:pPr>
            <a:r>
              <a:rPr lang="en-AU" sz="4000" b="1" i="1" dirty="0"/>
              <a:t>	Name him Lord of all.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303904-CC00-637C-39A9-84A28E06ACFE}"/>
              </a:ext>
            </a:extLst>
          </p:cNvPr>
          <p:cNvSpPr txBox="1"/>
          <p:nvPr/>
        </p:nvSpPr>
        <p:spPr>
          <a:xfrm>
            <a:off x="8244623" y="4005064"/>
            <a:ext cx="3684023" cy="15881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3">
              <a:lnSpc>
                <a:spcPct val="90000"/>
              </a:lnSpc>
              <a:buFontTx/>
              <a:buNone/>
            </a:pPr>
            <a:r>
              <a:rPr lang="en-AU" sz="1800" dirty="0"/>
              <a:t>Melody: William </a:t>
            </a:r>
            <a:r>
              <a:rPr lang="en-AU" sz="1800" dirty="0" err="1"/>
              <a:t>Shrubsole</a:t>
            </a:r>
            <a:r>
              <a:rPr lang="en-AU" sz="1800" dirty="0"/>
              <a:t> 1759-1806</a:t>
            </a:r>
            <a:r>
              <a:rPr lang="en-AU" sz="1800" b="1" i="1" dirty="0"/>
              <a:t>. </a:t>
            </a:r>
            <a:r>
              <a:rPr lang="en-AU" sz="1800" dirty="0"/>
              <a:t>Lyrics: Chris Crause 2009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AU" sz="1800" dirty="0"/>
              <a:t>Used by permission CCL LICENCE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291</Words>
  <Application>Microsoft Office PowerPoint</Application>
  <PresentationFormat>Widescreen</PresentationFormat>
  <Paragraphs>47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We know the power of Jesus’ name  (Tune: Together in Song 224)</vt:lpstr>
      <vt:lpstr>PowerPoint Presentation</vt:lpstr>
      <vt:lpstr>PowerPoint Presentation</vt:lpstr>
      <vt:lpstr>PowerPoint Presentation</vt:lpstr>
      <vt:lpstr>We know the power of Jesus’ name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2025-09-13T04:04:31Z</dcterms:created>
  <dcterms:modified xsi:type="dcterms:W3CDTF">2025-09-13T04:06:24Z</dcterms:modified>
</cp:coreProperties>
</file>