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103" r:id="rId2"/>
    <p:sldId id="332" r:id="rId3"/>
    <p:sldId id="333" r:id="rId4"/>
    <p:sldId id="33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6491E-A793-41FF-814E-8FC0521A1145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87EFE-AD35-4F21-8CF2-48A259C364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0236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3592F-5266-ECEA-76D7-39453E68D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2714F877-B82E-7E8B-D4B3-94CFB2B6C88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A0192845-77CF-34F5-13C1-8D94A7254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042195FF-FAC7-22CA-2355-00CC6BE195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98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D3BC1-CFB7-33C3-6C6A-5A270B352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6A262C25-3B24-C6F0-E0F5-B2749F9A60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83699F71-B0E3-130C-8054-892013BB7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9C881572-970E-3DCE-8714-5F1D1304F6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04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85C3F-C7C5-F273-F7BF-54E4ECD62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F0BFB428-D5D5-7A04-4380-31892D4B32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8CE3BBCC-3452-4349-0F1D-71B17638C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80E87365-DBF1-6556-F6BA-47C0DE316B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3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6D4E64-0D9F-067F-86C5-EB03247B2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C197BE76-AD9C-A397-AF99-726E60BCC1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67639EA5-78C7-C5BA-65E3-7BDEAECBD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7C5D4377-5C78-F660-C336-4CDA1F0EF5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69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9ED66-23CC-19A8-01C6-7E39DCEDA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1AB0B-8D0F-972C-3676-132D5307D5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061D5-CBEF-E41C-AD15-FBBB1EFB8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FBCAB-577E-58AE-E4A5-D761B1CB2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41904-4032-10F4-E258-181E2E277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76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0B90-B59F-28FB-086A-5E521BFA8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6C187A-E025-9AE0-3933-3D1408A48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57860-2603-3ACC-62B8-CA9309B4E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B7272-62F2-F591-77F1-6CE4D03F4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ABE14-4A64-E9ED-AEAE-1515554B0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4504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575BC9-5106-12FB-CB6B-5352DD3B69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F4291-3AEC-E028-A7CE-730B389FA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AE88E-3757-A9A2-6264-049432F18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15503-8410-2F6A-CA60-37598131F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544BE-09CF-C102-8CAE-16229F7C2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001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C291F-50DF-F50A-3860-159FA4330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3FA17-91D0-5E77-BD44-0308C1373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E1933-9742-F63C-421F-16790C9E9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76680-9B06-80DA-3316-1276145D8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83073-8BD1-A037-8F49-CEBA6DB0B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583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57711-5AF2-2D74-02E0-AA6CDBFD0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8C1AFF-AD60-924F-0BE8-83D10E5E5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C569D-07D5-F79F-6747-303EDB3C0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C502A-8CED-F725-EF3E-B2F749C7F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8FC76-AE96-4114-D6BC-E4A37162F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5252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D9EDB-1419-301E-6940-C555DE4FF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6B0BE-5186-AAFE-A674-AD5F0C9F55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D6B0B-9B72-DE25-2026-7BBB86805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488BFE-FEE7-9294-5171-0C017ABB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C13F8C-FAB6-4950-F977-927447D7A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2966A-B112-B8FA-FAEF-178B04056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6400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F867A-D51D-06A7-24A1-10C98E6E9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3C72A-B911-AE4E-D71B-F1273C56F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853903-FF29-09F6-2CF0-36470773E1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9D4659-BF39-C2D6-15D4-FCC7CFA793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BF5D0F-8ED8-253B-FB19-99128BABF0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E3514A-44EE-BAEE-C9CF-F490A5D76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D1983C-40EB-EFD9-C690-12B0C3E23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5FB3D5-91F7-20E6-FB9B-23E589C87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1259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5FCB2-F7F8-CE82-9AB5-7D3F9F8A0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8A54EE-EE92-BC97-9F15-CB3F907C5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66D10A-0BFA-8358-50DE-F7BB72D48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5D7A2-3F3D-AA97-C6E5-E21A871A7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867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5FEDB9-5BB4-9EEF-68C4-439814B3C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6F21B1-9351-D750-C149-3FEB7F95A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07870-C98F-00CB-1E4C-AC4C03E57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619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1E6C1-E7F1-B666-FF73-C95C08E55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0EE21-E8C9-12EB-7741-B05AE88A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59EEFE-B3CD-9592-AA63-83DD5A163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91354-B5D7-D200-EA52-03BE65C9E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64DE4-5156-74C1-19C4-E78AACD23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6D5A26-D3C5-D7E3-BA37-FF63BE4FA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509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8BF3-B5C8-4AE1-6BF4-B4B1851E6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D4FFCB-CED2-F6EF-EBE2-43634DB656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253126-78DF-142A-BBE4-A98B07485F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031442-0E0A-5A4E-23A1-0FFF473B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829A6C-C16A-41D6-1ABB-D83B809AF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4E289-5B38-F694-DD83-E0638948F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84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13CFDF-59D3-AAC3-D5EC-D2A804DE9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7EBAA-972F-0573-E396-0BD2F6182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2AC6F-6502-7244-6A36-93D2DBAD94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8BFB09-261C-43C9-9EA8-0463E926A99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E5AB1-F73F-35F1-4400-851788B29F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42AA0-ACC7-36F9-F9A8-314093028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D311B3-F903-4799-96FD-4EEB6D0486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468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DE3F7-DD5E-932E-86D3-64883DB22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ABD40794-119D-FE55-C736-9DF0D13D6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391056" cy="1143000"/>
          </a:xfrm>
        </p:spPr>
        <p:txBody>
          <a:bodyPr/>
          <a:lstStyle/>
          <a:p>
            <a:r>
              <a:rPr lang="en-US" sz="3600" dirty="0"/>
              <a:t>Walking where His mercy flows.</a:t>
            </a:r>
            <a:br>
              <a:rPr lang="en-US" dirty="0"/>
            </a:br>
            <a:r>
              <a:rPr lang="en-AU" sz="2800" dirty="0"/>
              <a:t>Tune: </a:t>
            </a:r>
            <a:r>
              <a:rPr lang="en-AU" sz="2800" dirty="0" err="1"/>
              <a:t>TiS</a:t>
            </a:r>
            <a:r>
              <a:rPr lang="en-AU" sz="2800" dirty="0"/>
              <a:t> 590 (best with more well known What a Friend we have…)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7E3BF112-F391-DA1A-4A02-45AEA72D0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575644"/>
            <a:ext cx="10225136" cy="5165724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Oh, what blessing in devotion, </a:t>
            </a:r>
          </a:p>
          <a:p>
            <a:pPr marL="0" indent="0">
              <a:buNone/>
            </a:pPr>
            <a:r>
              <a:rPr lang="en-US" dirty="0"/>
              <a:t>Timothy walked firm and true. </a:t>
            </a:r>
          </a:p>
          <a:p>
            <a:pPr marL="0" indent="0">
              <a:buNone/>
            </a:pPr>
            <a:r>
              <a:rPr lang="en-US" dirty="0"/>
              <a:t>Serving humbly, teaching wisely, </a:t>
            </a:r>
          </a:p>
          <a:p>
            <a:pPr marL="0" indent="0">
              <a:buNone/>
            </a:pPr>
            <a:r>
              <a:rPr lang="en-US" dirty="0"/>
              <a:t>Faithful in all God called him to. </a:t>
            </a:r>
          </a:p>
          <a:p>
            <a:pPr marL="0" indent="0">
              <a:buNone/>
            </a:pPr>
            <a:r>
              <a:rPr lang="en-US" b="1" i="1" dirty="0"/>
              <a:t>Chorus</a:t>
            </a:r>
            <a:r>
              <a:rPr lang="en-US" i="1" dirty="0"/>
              <a:t> Through the trials, through the struggle, </a:t>
            </a:r>
          </a:p>
          <a:p>
            <a:pPr marL="0" indent="0">
              <a:buNone/>
            </a:pPr>
            <a:r>
              <a:rPr lang="en-US" i="1" dirty="0"/>
              <a:t>Still he stood, unshaken, strong. </a:t>
            </a:r>
          </a:p>
          <a:p>
            <a:pPr marL="0" indent="0">
              <a:buNone/>
            </a:pPr>
            <a:r>
              <a:rPr lang="en-US" i="1" dirty="0"/>
              <a:t>Guided by the words of Jesus, </a:t>
            </a:r>
          </a:p>
          <a:p>
            <a:pPr marL="0" indent="0">
              <a:buNone/>
            </a:pPr>
            <a:r>
              <a:rPr lang="en-US" i="1" dirty="0"/>
              <a:t>Pressing on his whole life long. </a:t>
            </a:r>
          </a:p>
        </p:txBody>
      </p:sp>
    </p:spTree>
    <p:extLst>
      <p:ext uri="{BB962C8B-B14F-4D97-AF65-F5344CB8AC3E}">
        <p14:creationId xmlns:p14="http://schemas.microsoft.com/office/powerpoint/2010/main" val="357868857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D323C-E9AC-707B-ABC5-A78E428F8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B85C988-5942-6068-2938-31B3B5009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Walking where His mercy flows.</a:t>
            </a:r>
            <a:br>
              <a:rPr lang="en-US" dirty="0"/>
            </a:br>
            <a:r>
              <a:rPr lang="en-AU" sz="2800" dirty="0"/>
              <a:t>Tune: </a:t>
            </a:r>
            <a:r>
              <a:rPr lang="en-AU" sz="2800" dirty="0" err="1"/>
              <a:t>TiS</a:t>
            </a:r>
            <a:r>
              <a:rPr lang="en-AU" sz="2800" dirty="0"/>
              <a:t> 590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03B47D62-27A6-C236-7DD7-B75760E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575644"/>
            <a:ext cx="10225136" cy="51657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Oh, what wisdom in our labor, </a:t>
            </a:r>
          </a:p>
          <a:p>
            <a:pPr marL="0" indent="0">
              <a:buNone/>
            </a:pPr>
            <a:r>
              <a:rPr lang="en-US" dirty="0"/>
              <a:t>Faith made real by work and deed. </a:t>
            </a:r>
          </a:p>
          <a:p>
            <a:pPr marL="0" indent="0">
              <a:buNone/>
            </a:pPr>
            <a:r>
              <a:rPr lang="en-US" dirty="0"/>
              <a:t>James declared, “Live out the gospel, </a:t>
            </a:r>
          </a:p>
          <a:p>
            <a:pPr marL="0" indent="0">
              <a:buNone/>
            </a:pPr>
            <a:r>
              <a:rPr lang="en-US" dirty="0"/>
              <a:t>Help the lost, supply their need.” </a:t>
            </a:r>
          </a:p>
          <a:p>
            <a:pPr marL="0" indent="0">
              <a:buNone/>
            </a:pPr>
            <a:r>
              <a:rPr lang="en-US" b="1" i="1" dirty="0"/>
              <a:t>Chorus</a:t>
            </a:r>
            <a:r>
              <a:rPr lang="en-US" i="1" dirty="0"/>
              <a:t> Not by words alone we follow, </a:t>
            </a:r>
          </a:p>
          <a:p>
            <a:pPr marL="0" indent="0">
              <a:buNone/>
            </a:pPr>
            <a:r>
              <a:rPr lang="en-US" i="1" dirty="0"/>
              <a:t>Love must shine in all we do. </a:t>
            </a:r>
          </a:p>
          <a:p>
            <a:pPr marL="0" indent="0">
              <a:buNone/>
            </a:pPr>
            <a:r>
              <a:rPr lang="en-US" i="1" dirty="0"/>
              <a:t>Walking boldly, hands wide open,</a:t>
            </a:r>
          </a:p>
          <a:p>
            <a:pPr marL="0" indent="0">
              <a:buNone/>
            </a:pPr>
            <a:r>
              <a:rPr lang="en-US" i="1" dirty="0"/>
              <a:t> Faith in Christ both firm and true. </a:t>
            </a:r>
          </a:p>
        </p:txBody>
      </p:sp>
    </p:spTree>
    <p:extLst>
      <p:ext uri="{BB962C8B-B14F-4D97-AF65-F5344CB8AC3E}">
        <p14:creationId xmlns:p14="http://schemas.microsoft.com/office/powerpoint/2010/main" val="266459110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1E816-D26C-EF3C-EC3A-C56A4DF2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2746F9F0-FB9D-1DC4-44F9-CA8C92AEC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Walking where His mercy flows.</a:t>
            </a:r>
            <a:br>
              <a:rPr lang="en-US" dirty="0"/>
            </a:br>
            <a:r>
              <a:rPr lang="en-AU" sz="2800" dirty="0"/>
              <a:t>Tune: </a:t>
            </a:r>
            <a:r>
              <a:rPr lang="en-AU" sz="2800" dirty="0" err="1"/>
              <a:t>TiS</a:t>
            </a:r>
            <a:r>
              <a:rPr lang="en-AU" sz="2800" dirty="0"/>
              <a:t> 590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192A8A8B-F5FA-2D6A-9F08-F0F78FD1B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575644"/>
            <a:ext cx="10225136" cy="51657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Oh, what treasure in the scriptures, </a:t>
            </a:r>
          </a:p>
          <a:p>
            <a:pPr marL="0" indent="0">
              <a:buNone/>
            </a:pPr>
            <a:r>
              <a:rPr lang="en-US" dirty="0"/>
              <a:t>Words of wisdom, truth, and grace. </a:t>
            </a:r>
          </a:p>
          <a:p>
            <a:pPr marL="0" indent="0">
              <a:buNone/>
            </a:pPr>
            <a:r>
              <a:rPr lang="en-US" dirty="0"/>
              <a:t>Moses, prophets, psalms of worship, </a:t>
            </a:r>
          </a:p>
          <a:p>
            <a:pPr marL="0" indent="0">
              <a:buNone/>
            </a:pPr>
            <a:r>
              <a:rPr lang="en-US" dirty="0"/>
              <a:t>Teach us how to seek His face. </a:t>
            </a:r>
          </a:p>
          <a:p>
            <a:pPr marL="0" indent="0">
              <a:buNone/>
            </a:pPr>
            <a:r>
              <a:rPr lang="en-US" b="1" i="1" dirty="0"/>
              <a:t>Chorus</a:t>
            </a:r>
            <a:r>
              <a:rPr lang="en-US" i="1" dirty="0"/>
              <a:t> From the lessons Christ has spoken, </a:t>
            </a:r>
          </a:p>
          <a:p>
            <a:pPr marL="0" indent="0">
              <a:buNone/>
            </a:pPr>
            <a:r>
              <a:rPr lang="en-US" i="1" dirty="0"/>
              <a:t>To the letters firm and true, </a:t>
            </a:r>
          </a:p>
          <a:p>
            <a:pPr marL="0" indent="0">
              <a:buNone/>
            </a:pPr>
            <a:r>
              <a:rPr lang="en-US" i="1" dirty="0"/>
              <a:t>God has shaped us through His story, </a:t>
            </a:r>
          </a:p>
          <a:p>
            <a:pPr marL="0" indent="0">
              <a:buNone/>
            </a:pPr>
            <a:r>
              <a:rPr lang="en-US" i="1" dirty="0"/>
              <a:t>Guiding hearts in all we do. </a:t>
            </a:r>
          </a:p>
        </p:txBody>
      </p:sp>
    </p:spTree>
    <p:extLst>
      <p:ext uri="{BB962C8B-B14F-4D97-AF65-F5344CB8AC3E}">
        <p14:creationId xmlns:p14="http://schemas.microsoft.com/office/powerpoint/2010/main" val="130160650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3FD3D-F608-7134-A784-FF8F7929B1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C836F68-5265-163B-1EC0-4AA2C579F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Walking where His mercy flows.</a:t>
            </a:r>
            <a:br>
              <a:rPr lang="en-US" dirty="0"/>
            </a:br>
            <a:r>
              <a:rPr lang="en-AU" sz="2800" dirty="0"/>
              <a:t>Tune: </a:t>
            </a:r>
            <a:r>
              <a:rPr lang="en-AU" sz="2800" dirty="0" err="1"/>
              <a:t>TiS</a:t>
            </a:r>
            <a:r>
              <a:rPr lang="en-AU" sz="2800" dirty="0"/>
              <a:t> 590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3509DC38-A42C-216D-1E80-A089A8191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575644"/>
            <a:ext cx="10225136" cy="51657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 Oh, what calling on His people, </a:t>
            </a:r>
          </a:p>
          <a:p>
            <a:pPr marL="0" indent="0">
              <a:buNone/>
            </a:pPr>
            <a:r>
              <a:rPr lang="en-US" dirty="0"/>
              <a:t>Shining light where darkness grows. </a:t>
            </a:r>
          </a:p>
          <a:p>
            <a:pPr marL="0" indent="0">
              <a:buNone/>
            </a:pPr>
            <a:r>
              <a:rPr lang="en-US" dirty="0"/>
              <a:t>Hope unshaken, faith unyielding, </a:t>
            </a:r>
          </a:p>
          <a:p>
            <a:pPr marL="0" indent="0">
              <a:buNone/>
            </a:pPr>
            <a:r>
              <a:rPr lang="en-US" dirty="0"/>
              <a:t>Walking where His mercy flows. </a:t>
            </a:r>
          </a:p>
          <a:p>
            <a:pPr marL="0" indent="0">
              <a:buNone/>
            </a:pPr>
            <a:r>
              <a:rPr lang="en-US" b="1" i="1" dirty="0"/>
              <a:t>Chorus</a:t>
            </a:r>
            <a:r>
              <a:rPr lang="en-US" i="1" dirty="0"/>
              <a:t> In a world of shifting shadows, </a:t>
            </a:r>
          </a:p>
          <a:p>
            <a:pPr marL="0" indent="0">
              <a:buNone/>
            </a:pPr>
            <a:r>
              <a:rPr lang="en-US" i="1" dirty="0"/>
              <a:t>Still His love remains the same. </a:t>
            </a:r>
          </a:p>
          <a:p>
            <a:pPr marL="0" indent="0">
              <a:buNone/>
            </a:pPr>
            <a:r>
              <a:rPr lang="en-US" i="1" dirty="0"/>
              <a:t>We will stand as faithful servants, </a:t>
            </a:r>
          </a:p>
          <a:p>
            <a:pPr marL="0" indent="0">
              <a:buNone/>
            </a:pPr>
            <a:r>
              <a:rPr lang="en-US" i="1" dirty="0"/>
              <a:t>Living boldly in His name.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9CDC4D-7F00-6478-1FFE-5682BE623805}"/>
              </a:ext>
            </a:extLst>
          </p:cNvPr>
          <p:cNvSpPr txBox="1"/>
          <p:nvPr/>
        </p:nvSpPr>
        <p:spPr>
          <a:xfrm>
            <a:off x="7680176" y="5325015"/>
            <a:ext cx="4464496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Words: © 2025 Chris Crause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Melody: Joseph Medlicott Scriven 1819-86</a:t>
            </a:r>
            <a:r>
              <a:rPr lang="nl-NL" sz="1800" i="1" dirty="0">
                <a:solidFill>
                  <a:schemeClr val="bg2">
                    <a:lumMod val="50000"/>
                  </a:schemeClr>
                </a:solidFill>
              </a:rPr>
              <a:t>alt</a:t>
            </a:r>
            <a:endParaRPr lang="nl-NL" sz="1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Used by permission CCL LICENCE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6295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323</Words>
  <Application>Microsoft Office PowerPoint</Application>
  <PresentationFormat>Widescreen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Walking where His mercy flows. Tune: TiS 590 (best with more well known What a Friend we have…)</vt:lpstr>
      <vt:lpstr>Walking where His mercy flows. Tune: TiS 590</vt:lpstr>
      <vt:lpstr>Walking where His mercy flows. Tune: TiS 590</vt:lpstr>
      <vt:lpstr>Walking where His mercy flows. Tune: TiS 590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2025-09-13T04:22:57Z</dcterms:created>
  <dcterms:modified xsi:type="dcterms:W3CDTF">2025-09-13T04:24:29Z</dcterms:modified>
</cp:coreProperties>
</file>