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056" r:id="rId3"/>
    <p:sldId id="2057" r:id="rId4"/>
    <p:sldId id="2058" r:id="rId5"/>
    <p:sldId id="20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rause" userId="ff09d25f6f6f27b5" providerId="LiveId" clId="{9F623EC5-F9A3-420A-A789-6B5868B98FFD}"/>
    <pc:docChg chg="custSel modSld">
      <pc:chgData name="Chris Crause" userId="ff09d25f6f6f27b5" providerId="LiveId" clId="{9F623EC5-F9A3-420A-A789-6B5868B98FFD}" dt="2025-09-13T03:41:12.615" v="0" actId="478"/>
      <pc:docMkLst>
        <pc:docMk/>
      </pc:docMkLst>
      <pc:sldChg chg="delSp mod delAnim">
        <pc:chgData name="Chris Crause" userId="ff09d25f6f6f27b5" providerId="LiveId" clId="{9F623EC5-F9A3-420A-A789-6B5868B98FFD}" dt="2025-09-13T03:41:12.615" v="0" actId="478"/>
        <pc:sldMkLst>
          <pc:docMk/>
          <pc:sldMk cId="0" sldId="261"/>
        </pc:sldMkLst>
        <pc:picChg chg="del">
          <ac:chgData name="Chris Crause" userId="ff09d25f6f6f27b5" providerId="LiveId" clId="{9F623EC5-F9A3-420A-A789-6B5868B98FFD}" dt="2025-09-13T03:41:12.615" v="0" actId="478"/>
          <ac:picMkLst>
            <pc:docMk/>
            <pc:sldMk cId="0" sldId="261"/>
            <ac:picMk id="6" creationId="{1051FA3C-7759-8DAA-4EED-4AEDDD62A4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4AD6-51A3-4535-8BF6-949E171408F2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1FD3E-70AB-40F1-B1B8-E4D614192E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5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2577C-C814-4827-B7A4-5F49765F93C0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24A28-1A14-0075-BEF0-DE0EAAD1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B1B1308-70F2-8726-DA4F-975A91A37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E6BF605-8BFD-59D3-83D6-F64FB1F0B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D5EF7F7-6058-6085-137C-0AF83DE36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2577C-C814-4827-B7A4-5F49765F93C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70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1E854-D977-261C-67BF-7484A768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6BE9EF6-0D6A-E789-213A-9EB509DD3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97F775B-3D3F-4705-8EA3-75D58E3A0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E2B71FF-AECD-F1D1-AD12-EDEECE08E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2577C-C814-4827-B7A4-5F49765F93C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08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146E-38C8-DA5D-60D9-F487BBBD6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A24C4D4-004E-2AD2-BE00-5281E90B1E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B6610E2-E63D-61C1-2128-A52642D4F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FB53DF8-E61B-E2A4-6D24-12DC35DEA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2577C-C814-4827-B7A4-5F49765F93C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63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51EB0-B1DC-2B59-1537-CAC2C6AF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344335C-AB49-F237-DE6F-970BC7350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7D4A3AC1-5F45-4005-B756-050290A96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A6C7554A-39F3-E219-D789-BAABC54FF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2577C-C814-4827-B7A4-5F49765F93C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69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87DB-103B-B0FE-6598-AE7C9B4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76E9E-BEC1-460A-8ABF-82258752B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964AA-215E-DD3F-2983-E86D4A86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9E48-006C-44C2-303A-193A1C5B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692E0-24D6-9670-244A-45FA5DBE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48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BDB8-3425-26A5-BC63-D34F7BFA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D6D3B-A305-A864-436B-9AAC17B82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7F7E7-96D7-CD2E-E279-766284F3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C191-7E13-7533-F1E4-5F6355FB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00ED-7893-1D9F-2556-4D6607AB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67513-D271-67C2-77E8-44A87531A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9EA2E-092B-7BE4-3C2B-E6C7E4054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6916-19EA-8214-1539-EC4D0D05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DEE87-3F81-4FEA-E5A1-EC968FA6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1BDA-C592-8F91-0AE9-FC92EB08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0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B68C-31BF-7107-A122-CCAB5DD8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3C6D-3D7F-063D-F0F0-D48447D0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84ECA-1AA9-74BA-FD5C-C1E8F4D2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B163-3567-EEBB-BF27-BE0C85AD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D404-527F-3853-F33F-992D376F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0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DB0-6E1F-EC6F-DF18-D42873BC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F2452-0D2D-6F61-CBB4-4CCAF2A2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5925-6360-FBA5-58D4-D069A780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EF71-F38E-D413-4A32-6E05AEDD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1E9E0-5511-2BFA-41BD-5FA81602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53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E5CD-07A8-63DE-82FD-CCEA26A2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A3BA-2D37-2359-5E15-D170844AA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1B3F9-5DDE-7A41-857D-552A5D07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936E-8CED-AFA6-42B1-C81691A9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68E2-1C5B-935D-049B-3C367F38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F7CC1-98EB-1C0E-30E5-D20D4EC3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2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6F2C-8B3C-FBAC-9BE7-EEBCF369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C164-53CE-3527-C94F-F18A417B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135F-0CD1-A278-2EA9-8CD4D6A66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E143D-EC78-E4A6-6391-1CCCFFAC7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283D3-FC48-9347-CD32-A91470E66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276CE-7135-1F74-DE28-6EB57F46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81626-E8A7-D7BF-366E-B6EFACC4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F47D8-D334-89C8-5DED-CE61F553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4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A199-F154-4F27-295C-D5A8D0D0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5A8CD-49A2-15DC-67CD-B61EBFBF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A2CFC-77DE-736E-F768-AE9DE8B3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097DC-CA46-40A6-CFBB-E4DA4CE0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8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18FBE-F134-8C3F-5159-79CD9D7D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356C5-2460-C7CD-27D3-D7A38B20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1D88C-6AF5-464B-D02A-E62C25E2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66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0A6E-B058-6059-8CD0-AE4BF1EA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9DB4F-22E4-EF34-65A2-76744311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9141-F11B-F1EE-F13D-C3D48D87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C8CE1-705F-F53C-B7B9-A6FB04D7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9837-00EF-8328-BDEC-F774E2AE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A347D-266F-8257-1A49-36B63935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45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CA61-B71F-D33C-25D5-642C8666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55C90-B338-0043-274D-875D0D9AE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36F5B-7BA3-7CA4-F0A7-B016CC20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32CFF-9043-8580-C114-2B82E88A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04EFF-F5D3-19DA-8535-A79DF949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91D13-C819-5FA3-4CA4-E3C4246B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20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BA863-9D62-F90A-C986-5301087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62449-2771-A11D-A6C1-9366224F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1F10-A11D-5861-A799-C1E53E50D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D8A546-84A2-42D6-B89B-84B8DCF87E7E}" type="datetimeFigureOut">
              <a:rPr lang="en-AU" smtClean="0"/>
              <a:t>13/09/2025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9C503-8878-5A31-3DE8-3496EC16E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6B4E-B870-09A5-2A92-46E98308C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10416-F42A-4C73-AB6B-4FFE36813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5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9496" y="1628800"/>
            <a:ext cx="9108505" cy="4681514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In </a:t>
            </a:r>
            <a:r>
              <a:rPr lang="en-US" b="1" dirty="0"/>
              <a:t>winter</a:t>
            </a:r>
            <a:r>
              <a:rPr lang="en-US" dirty="0"/>
              <a:t> I walk through the silence, </a:t>
            </a:r>
          </a:p>
          <a:p>
            <a:pPr marL="0" indent="0">
              <a:buNone/>
            </a:pPr>
            <a:r>
              <a:rPr lang="en-US" dirty="0"/>
              <a:t>The cold winds may whisper of fear. </a:t>
            </a:r>
          </a:p>
          <a:p>
            <a:pPr marL="0" indent="0">
              <a:buNone/>
            </a:pPr>
            <a:r>
              <a:rPr lang="en-US" dirty="0"/>
              <a:t>Yet even when lonely and broken, </a:t>
            </a:r>
          </a:p>
          <a:p>
            <a:pPr marL="0" indent="0">
              <a:buNone/>
            </a:pPr>
            <a:r>
              <a:rPr lang="en-US" dirty="0"/>
              <a:t>I know that my God is still near. </a:t>
            </a:r>
          </a:p>
          <a:p>
            <a:pPr marL="0" indent="0">
              <a:buNone/>
            </a:pPr>
            <a:r>
              <a:rPr lang="en-US" dirty="0"/>
              <a:t>🎶 </a:t>
            </a:r>
            <a:r>
              <a:rPr lang="en-US" i="1" dirty="0"/>
              <a:t>Still near, still near,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 know that my God is still near to me. </a:t>
            </a:r>
          </a:p>
          <a:p>
            <a:pPr marL="0" indent="0">
              <a:buNone/>
            </a:pPr>
            <a:r>
              <a:rPr lang="en-US" dirty="0"/>
              <a:t>🎶 </a:t>
            </a:r>
            <a:r>
              <a:rPr lang="en-US" i="1" dirty="0"/>
              <a:t>Still near, still near,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 know that my God is still near.</a:t>
            </a:r>
            <a:endParaRPr lang="en-A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7850" y="115889"/>
            <a:ext cx="8496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3200" dirty="0"/>
              <a:t>Through All My Seasons, God Is Near</a:t>
            </a:r>
          </a:p>
          <a:p>
            <a:pPr marL="838200" indent="-838200" algn="ctr">
              <a:defRPr/>
            </a:pPr>
            <a:r>
              <a:rPr lang="en-AU" sz="2000" kern="0" dirty="0">
                <a:solidFill>
                  <a:srgbClr val="000000"/>
                </a:solidFill>
                <a:latin typeface="+mj-lt"/>
              </a:rPr>
              <a:t>(Tune: My Bonnie lies over the Ocean)</a:t>
            </a:r>
            <a:endParaRPr lang="en-US" sz="16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30A4-F554-BD2F-72C3-FC0A87FC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CE7CB1A-F3A7-6C22-3ECC-6C34125B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496" y="1628800"/>
            <a:ext cx="9108505" cy="46815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In </a:t>
            </a:r>
            <a:r>
              <a:rPr lang="en-US" b="1" dirty="0"/>
              <a:t>springtime</a:t>
            </a:r>
            <a:r>
              <a:rPr lang="en-US" dirty="0"/>
              <a:t> I open my windows, </a:t>
            </a:r>
          </a:p>
          <a:p>
            <a:pPr marL="0" indent="0">
              <a:buNone/>
            </a:pPr>
            <a:r>
              <a:rPr lang="en-US" dirty="0"/>
              <a:t>And see all creation arise. </a:t>
            </a:r>
          </a:p>
          <a:p>
            <a:pPr marL="0" indent="0">
              <a:buNone/>
            </a:pPr>
            <a:r>
              <a:rPr lang="en-US" dirty="0"/>
              <a:t>The buds and the breeze gently tell me </a:t>
            </a:r>
          </a:p>
          <a:p>
            <a:pPr marL="0" indent="0">
              <a:buNone/>
            </a:pPr>
            <a:r>
              <a:rPr lang="en-US" dirty="0"/>
              <a:t>That God paints new hope in the skies. </a:t>
            </a:r>
          </a:p>
          <a:p>
            <a:pPr marL="0" indent="0">
              <a:buNone/>
            </a:pPr>
            <a:r>
              <a:rPr lang="en-US" dirty="0"/>
              <a:t>🎶 New hope, new life, </a:t>
            </a:r>
          </a:p>
          <a:p>
            <a:pPr marL="0" indent="0">
              <a:buNone/>
            </a:pPr>
            <a:r>
              <a:rPr lang="en-US" dirty="0"/>
              <a:t>That God paints new hope in the skies for me. </a:t>
            </a:r>
          </a:p>
          <a:p>
            <a:pPr marL="0" indent="0">
              <a:buNone/>
            </a:pPr>
            <a:r>
              <a:rPr lang="en-US" dirty="0"/>
              <a:t>🎶 New hope, new life, </a:t>
            </a:r>
          </a:p>
          <a:p>
            <a:pPr marL="0" indent="0">
              <a:buNone/>
            </a:pPr>
            <a:r>
              <a:rPr lang="en-US" dirty="0"/>
              <a:t>That God paints new hope in the skies.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C047A3-06E6-6019-C5F4-AC9CA0024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5889"/>
            <a:ext cx="8496300" cy="10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3200" dirty="0"/>
              <a:t>Through All My Seasons, God Is Near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00FB081-FE27-F490-23DC-F78E5E70C94B}"/>
              </a:ext>
            </a:extLst>
          </p:cNvPr>
          <p:cNvSpPr/>
          <p:nvPr/>
        </p:nvSpPr>
        <p:spPr>
          <a:xfrm>
            <a:off x="10027024" y="4149080"/>
            <a:ext cx="587496" cy="21602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6D08D-F49E-3623-D089-E6B44DE80080}"/>
              </a:ext>
            </a:extLst>
          </p:cNvPr>
          <p:cNvSpPr txBox="1"/>
          <p:nvPr/>
        </p:nvSpPr>
        <p:spPr>
          <a:xfrm>
            <a:off x="10848528" y="47251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38360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F3FC7-3544-548D-F4D0-D222A091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05ABF82-40A1-9FE7-3689-BAC8A94C1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496" y="1628800"/>
            <a:ext cx="9108505" cy="46815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In </a:t>
            </a:r>
            <a:r>
              <a:rPr lang="en-US" b="1" dirty="0"/>
              <a:t>summer</a:t>
            </a:r>
            <a:r>
              <a:rPr lang="en-US" dirty="0"/>
              <a:t> I bask in provision, </a:t>
            </a:r>
          </a:p>
          <a:p>
            <a:pPr marL="0" indent="0">
              <a:buNone/>
            </a:pPr>
            <a:r>
              <a:rPr lang="en-US" dirty="0"/>
              <a:t>The sunshine, the laughter, the grace. </a:t>
            </a:r>
          </a:p>
          <a:p>
            <a:pPr marL="0" indent="0">
              <a:buNone/>
            </a:pPr>
            <a:r>
              <a:rPr lang="en-US" dirty="0"/>
              <a:t>God feeds me and fills me with blessing— Abundance and love in this place. </a:t>
            </a:r>
          </a:p>
          <a:p>
            <a:pPr marL="0" indent="0">
              <a:buNone/>
            </a:pPr>
            <a:r>
              <a:rPr lang="en-US" dirty="0"/>
              <a:t>🎶 So full, so free, </a:t>
            </a:r>
          </a:p>
          <a:p>
            <a:pPr marL="0" indent="0">
              <a:buNone/>
            </a:pPr>
            <a:r>
              <a:rPr lang="en-US" dirty="0"/>
              <a:t>Abundance and love in this place I see. </a:t>
            </a:r>
          </a:p>
          <a:p>
            <a:pPr marL="0" indent="0">
              <a:buNone/>
            </a:pPr>
            <a:r>
              <a:rPr lang="en-US" dirty="0"/>
              <a:t>🎶 So full, so free, </a:t>
            </a:r>
          </a:p>
          <a:p>
            <a:pPr marL="0" indent="0">
              <a:buNone/>
            </a:pPr>
            <a:r>
              <a:rPr lang="en-US" dirty="0"/>
              <a:t>Abundance and love in this place.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C23F0-AF8A-34F9-F81B-FD58B0DA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5889"/>
            <a:ext cx="8496300" cy="10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3200" dirty="0"/>
              <a:t>Through All My Seasons, God Is Near</a:t>
            </a:r>
          </a:p>
        </p:txBody>
      </p:sp>
      <p:pic>
        <p:nvPicPr>
          <p:cNvPr id="2" name="My Bonnie Lies Over the Ocean (Instrumental)">
            <a:hlinkClick r:id="" action="ppaction://media"/>
            <a:extLst>
              <a:ext uri="{FF2B5EF4-FFF2-40B4-BE49-F238E27FC236}">
                <a16:creationId xmlns:a16="http://schemas.microsoft.com/office/drawing/2014/main" id="{A7F9A853-9358-E268-A1B8-689A8A43B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8448" y="5682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1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FC6D-8DBF-6481-CE7B-5912A9EC4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EBBE682-0060-02F1-D89D-51377AFA6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496" y="1628800"/>
            <a:ext cx="9108505" cy="46815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In autumn I walk through the fading, </a:t>
            </a:r>
          </a:p>
          <a:p>
            <a:pPr marL="0" indent="0">
              <a:buNone/>
            </a:pPr>
            <a:r>
              <a:rPr lang="en-US" dirty="0"/>
              <a:t>The colors grow deep on the trees. </a:t>
            </a:r>
          </a:p>
          <a:p>
            <a:pPr marL="0" indent="0">
              <a:buNone/>
            </a:pPr>
            <a:r>
              <a:rPr lang="en-US" dirty="0"/>
              <a:t>Though life is a mist for a moment, </a:t>
            </a:r>
          </a:p>
          <a:p>
            <a:pPr marL="0" indent="0">
              <a:buNone/>
            </a:pPr>
            <a:r>
              <a:rPr lang="en-US" dirty="0"/>
              <a:t>With God, every breath is at peace. </a:t>
            </a:r>
          </a:p>
          <a:p>
            <a:pPr marL="0" indent="0">
              <a:buNone/>
            </a:pPr>
            <a:r>
              <a:rPr lang="en-US" dirty="0"/>
              <a:t>🎶 Peaceful, bright, </a:t>
            </a:r>
          </a:p>
          <a:p>
            <a:pPr marL="0" indent="0">
              <a:buNone/>
            </a:pPr>
            <a:r>
              <a:rPr lang="en-US" dirty="0"/>
              <a:t>With God, every breath is at peace with Him. </a:t>
            </a:r>
          </a:p>
          <a:p>
            <a:pPr marL="0" indent="0">
              <a:buNone/>
            </a:pPr>
            <a:r>
              <a:rPr lang="en-US" dirty="0"/>
              <a:t>🎶 Peaceful, bright, </a:t>
            </a:r>
          </a:p>
          <a:p>
            <a:pPr marL="0" indent="0">
              <a:buNone/>
            </a:pPr>
            <a:r>
              <a:rPr lang="en-US" dirty="0"/>
              <a:t>With God, every breath is at peace.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0AFD0-2E76-E0D5-ED6E-BFEFC3E6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5889"/>
            <a:ext cx="8496300" cy="10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3200" dirty="0"/>
              <a:t>Through All My Seasons, God Is Near</a:t>
            </a:r>
          </a:p>
        </p:txBody>
      </p:sp>
    </p:spTree>
    <p:extLst>
      <p:ext uri="{BB962C8B-B14F-4D97-AF65-F5344CB8AC3E}">
        <p14:creationId xmlns:p14="http://schemas.microsoft.com/office/powerpoint/2010/main" val="4141244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9F54-53DE-A5F4-CBD6-3B4029D5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1D5C3D49-DADE-A00E-FA75-5DA4D89C8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496" y="1628800"/>
            <a:ext cx="9108505" cy="46815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Through </a:t>
            </a:r>
            <a:r>
              <a:rPr lang="en-US" b="1" dirty="0"/>
              <a:t>all of my seasons </a:t>
            </a:r>
            <a:r>
              <a:rPr lang="en-US" dirty="0"/>
              <a:t>and sorrows, Through moments of joy and of pain— </a:t>
            </a:r>
          </a:p>
          <a:p>
            <a:pPr marL="0" indent="0">
              <a:buNone/>
            </a:pPr>
            <a:r>
              <a:rPr lang="en-US" dirty="0"/>
              <a:t>I walk with my God who sustains me, </a:t>
            </a:r>
          </a:p>
          <a:p>
            <a:pPr marL="0" indent="0">
              <a:buNone/>
            </a:pPr>
            <a:r>
              <a:rPr lang="en-US" dirty="0"/>
              <a:t>My song through the sun and the rain. </a:t>
            </a:r>
          </a:p>
          <a:p>
            <a:pPr marL="0" indent="0">
              <a:buNone/>
            </a:pPr>
            <a:r>
              <a:rPr lang="en-US" dirty="0"/>
              <a:t>🎶 With God, I sing, </a:t>
            </a:r>
          </a:p>
          <a:p>
            <a:pPr marL="0" indent="0">
              <a:buNone/>
            </a:pPr>
            <a:r>
              <a:rPr lang="en-US" dirty="0"/>
              <a:t>My song through the sun and the rain I sing. </a:t>
            </a:r>
          </a:p>
          <a:p>
            <a:pPr marL="0" indent="0">
              <a:buNone/>
            </a:pPr>
            <a:r>
              <a:rPr lang="en-US" dirty="0"/>
              <a:t>🎶 With God, I sing, </a:t>
            </a:r>
          </a:p>
          <a:p>
            <a:pPr marL="0" indent="0">
              <a:buNone/>
            </a:pPr>
            <a:r>
              <a:rPr lang="en-US" dirty="0"/>
              <a:t>My song through the sun and the rain.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67A28-A0DE-5AE3-EAA2-0AEB7F49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5889"/>
            <a:ext cx="8496300" cy="108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3200" dirty="0"/>
              <a:t>Through All My Seasons, God Is Near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E4A33-4756-5830-9545-8A1A1BC974B4}"/>
              </a:ext>
            </a:extLst>
          </p:cNvPr>
          <p:cNvSpPr txBox="1"/>
          <p:nvPr/>
        </p:nvSpPr>
        <p:spPr>
          <a:xfrm>
            <a:off x="7824192" y="5445224"/>
            <a:ext cx="4046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buNone/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Melody: Trad Scottish folk song. 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Lyrics: Chris Crause 2025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Use with acknowledgement.</a:t>
            </a:r>
          </a:p>
        </p:txBody>
      </p:sp>
    </p:spTree>
    <p:extLst>
      <p:ext uri="{BB962C8B-B14F-4D97-AF65-F5344CB8AC3E}">
        <p14:creationId xmlns:p14="http://schemas.microsoft.com/office/powerpoint/2010/main" val="35246750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405</Words>
  <Application>Microsoft Office PowerPoint</Application>
  <PresentationFormat>Widescreen</PresentationFormat>
  <Paragraphs>51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Crause</dc:creator>
  <cp:lastModifiedBy>Chris Crause</cp:lastModifiedBy>
  <cp:revision>1</cp:revision>
  <dcterms:created xsi:type="dcterms:W3CDTF">2025-09-13T03:36:44Z</dcterms:created>
  <dcterms:modified xsi:type="dcterms:W3CDTF">2025-09-13T03:41:15Z</dcterms:modified>
</cp:coreProperties>
</file>