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25" r:id="rId2"/>
    <p:sldId id="2126" r:id="rId3"/>
    <p:sldId id="2127" r:id="rId4"/>
    <p:sldId id="2128" r:id="rId5"/>
    <p:sldId id="212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F026C-82AC-4B61-8E5F-CB1345320A94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4F5E0-D46B-422D-9156-C6E43D9AD5A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96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A08A3-0161-B767-71AB-B2E0C561F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49DC7BDD-099F-936C-71E6-9AC668DFCC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8E9200C7-A0AF-29DB-BBB3-C528CB9E3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dirty="0"/>
              <a:t>Childhood and Formation</a:t>
            </a:r>
            <a:r>
              <a:rPr lang="en-US" dirty="0"/>
              <a:t> 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88DB8DF0-0302-A0E6-592B-7BB29E0232B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1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01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6BFBA-EE86-8FE3-A09C-0EEA0087D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AE628BC3-9F51-F610-11C0-9267F99A27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6584A7C6-B801-0DD6-E8EF-420991C08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Vocation and Wonder 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FD0F18D5-2EC9-C82A-4353-407E1F6915B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2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448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4BC49-6CEE-2E31-5C09-3C059098A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E5489022-0427-E9D8-92FD-A9890DA355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A3B62356-91E8-8C3C-F0A8-B8D097CDB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0" dirty="0"/>
              <a:t>Aging and Trust 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B468D8D3-8901-F20D-40CF-6945447AC63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3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06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98274-33C3-FEF6-72BC-9E8B75033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2B33D6AB-2BF3-5461-9F04-F72CE05A2B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E6CDEA77-A60D-025D-3B15-290468A56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0" dirty="0"/>
              <a:t>Enduring Worth and Peace 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9F746CB3-C269-66A0-A9D2-51FD93B9158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4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6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63A75-6B30-D57A-0452-49689DB96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19377DB-BDB4-4937-F5EE-ED46C1C51C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90E74AB7-EC8F-7F2F-5B3D-4F4AC08F1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0" dirty="0"/>
              <a:t>Enduring Worth and Peace </a:t>
            </a: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FC2D724D-104A-393D-1814-08E2DA08291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5</a:t>
            </a:fld>
            <a:endParaRPr lang="en-AU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60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B78D8-E167-C9CB-DB51-74AFD9A6B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6CDC24-C1EA-6786-DBB0-1C9D56DDB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8AC5E-B34F-F792-B3F1-4D7F62975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C10E9-8C12-0F10-0DA0-C4976BF5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B5D10-671F-8F22-00F8-C99A1CF11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10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4693-4C47-76A5-3ED3-0E52B0051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9E5225-3779-93F6-2766-C9C8891D2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F34E7-F791-E31D-6CA1-8D6550BE5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8A05-F956-F742-2B05-C57E9DAB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4AEA1-D1B4-6B3B-4072-8213E0D2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1423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449842-A857-F445-AADC-8153CB5BD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50986-B06D-4229-5549-11C1A1A4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407C7-9184-6164-BAF9-0F4792B17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8B4A0-82B5-B246-AC16-4647EC83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48932-18DF-A15D-2268-344B798A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329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F1F7-6C7E-85CE-4B86-2C62FC1F2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4111D-2A6E-EEA5-C427-25A27BDCF8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37F99-D767-FB6B-6905-43FC8FFEA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53DE0-5DC7-311E-FA1B-9E26A252B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0182CD-A8E4-AE80-A8E9-15AEC278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4948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6612A-7177-628E-F7F4-8FFFA833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178900-D050-6AC3-8B25-8A105E22F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2E409-18DC-C930-0916-A576F9F4D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191E6-71F4-E0A9-4BC7-942804663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CA3E6-FA8D-3E31-8419-AC4884B8B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979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4087B-2897-8520-5634-AD8E675F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08A49-784E-A24E-6743-1E100F6CF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135B1-1975-E4BF-C433-F10984767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C56A4-78FD-A83F-A4EC-08AA144C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883FB8-FE1B-D596-B705-8220B123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F461A-23A6-D925-8FA7-F7CAF4ED9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841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54AEE-EC5F-2F61-83F0-EC2EE5BC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1C9E3-939A-E107-EF6C-B0FF3F6A5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007B1-2A73-B747-4FE7-C2F37A13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9441E4-F6F4-2B80-AAD5-A58C66257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831253-F62E-F11A-8B9B-DA05A99F2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D6892-0B19-99A1-0EB1-E8CFFD89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D6968-6EB4-7377-A189-21670163C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D6A809-60F5-F332-4A6B-A64E2AD35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253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C4973-0EBE-B513-6F28-643696AAA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A923C-C2B8-DA70-2B49-9267ED83C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732BF0-0E11-06B1-171E-0DA7B98B0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A45D6-9342-3992-A889-BB8A11F2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9500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07090F-1936-437F-6D9B-B87F289CE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211DF-1233-B97F-D220-8AEF19CEA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EC856C-CA42-9AB9-0C5A-78C6F68E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205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CD9F3-526D-8F04-971F-324E7E0E0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F5185-BC08-C6F8-E0B8-68F8D13F4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64B90-0DF2-8453-74E0-BE12BC0CA3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EF032-2C0B-5393-93B4-27D2FBEF8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F3DC9-A753-797B-7BF4-F8500EB1B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A659C5-DF11-C4DD-32E7-E934208C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514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9446-C82D-9C28-3E2C-1B4D7E3E9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28F2E4-AEF8-BB85-9ACA-BF5F51B7E3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F0F20-21BF-0CA1-90E6-EDC3A65C7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DAA01-BDEF-6F7C-FC14-1F36CB568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0239A-417B-EEA6-D6A9-6C8DEA029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C7935-1E68-595C-475B-BE6A14DE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28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1E28D4-8D33-9B20-1350-27B10D907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641BE-2ADE-8FFB-0B4E-A445BE2B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11695-B9C1-E406-4EA9-A5B3373C99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9E2A70-918A-49B5-A227-412B27EA9837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9813E-E447-68E1-0751-6B2492555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A225-CCB3-8FEB-E564-66438968D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182A34-5095-4347-839E-96BACAC6C3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390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6D716-2FC1-E3E1-D21C-787085FAB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25AE752-2999-2ACF-622E-9FFDFA351A3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b="1" dirty="0"/>
              <a:t>Rock of Ages, Walk Beside Me</a:t>
            </a:r>
            <a:r>
              <a:rPr lang="en-US" sz="3200" dirty="0"/>
              <a:t> </a:t>
            </a:r>
            <a:br>
              <a:rPr lang="en-AU" sz="3200" dirty="0"/>
            </a:br>
            <a:r>
              <a:rPr lang="en-AU" sz="2400" dirty="0"/>
              <a:t>Tune: Together in Song 222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4739873-54C1-5FF7-E6B2-68CE242D041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631504" y="1700809"/>
            <a:ext cx="8064897" cy="403244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Rock of Ages, near and kind, </a:t>
            </a:r>
          </a:p>
          <a:p>
            <a:pPr marL="0" indent="0">
              <a:buNone/>
            </a:pPr>
            <a:r>
              <a:rPr lang="en-US" dirty="0"/>
              <a:t>You have known this heart and mind—</a:t>
            </a:r>
          </a:p>
          <a:p>
            <a:pPr marL="0" indent="0">
              <a:buNone/>
            </a:pPr>
            <a:r>
              <a:rPr lang="en-US" dirty="0"/>
              <a:t>From my childhood, through each year,</a:t>
            </a:r>
          </a:p>
          <a:p>
            <a:pPr marL="0" indent="0">
              <a:buNone/>
            </a:pPr>
            <a:r>
              <a:rPr lang="en-US" dirty="0"/>
              <a:t>You have held me, calm and near.</a:t>
            </a:r>
          </a:p>
          <a:p>
            <a:pPr marL="0" indent="0">
              <a:buNone/>
            </a:pPr>
            <a:r>
              <a:rPr lang="en-US" dirty="0"/>
              <a:t>Guiding steps and shaping soul,</a:t>
            </a:r>
          </a:p>
          <a:p>
            <a:pPr marL="0" indent="0">
              <a:buNone/>
            </a:pPr>
            <a:r>
              <a:rPr lang="en-US" dirty="0"/>
              <a:t>Teaching love to make me whole— </a:t>
            </a:r>
          </a:p>
        </p:txBody>
      </p:sp>
    </p:spTree>
    <p:extLst>
      <p:ext uri="{BB962C8B-B14F-4D97-AF65-F5344CB8AC3E}">
        <p14:creationId xmlns:p14="http://schemas.microsoft.com/office/powerpoint/2010/main" val="146247392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7EC60-F643-E826-8309-A8E206171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8C8AAAC-2597-397D-9BA9-46E9AC7E2B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b="1" dirty="0"/>
              <a:t>Rock of Ages, Walk Beside Me</a:t>
            </a:r>
            <a:r>
              <a:rPr lang="en-US" sz="3200" dirty="0"/>
              <a:t> </a:t>
            </a:r>
            <a:br>
              <a:rPr lang="en-AU" sz="3200" dirty="0"/>
            </a:br>
            <a:r>
              <a:rPr lang="en-AU" sz="2400" dirty="0"/>
              <a:t>Tune: Together in Song 222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A667FBA-DB1A-4530-B11A-5F9085D67C4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47527" y="1772817"/>
            <a:ext cx="8064897" cy="439248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Rock of Ages, when I dreamed, </a:t>
            </a:r>
          </a:p>
          <a:p>
            <a:pPr marL="0" indent="0">
              <a:buNone/>
            </a:pPr>
            <a:r>
              <a:rPr lang="en-US" dirty="0"/>
              <a:t>When the world was wide and gleamed—</a:t>
            </a:r>
          </a:p>
          <a:p>
            <a:pPr marL="0" indent="0">
              <a:buNone/>
            </a:pPr>
            <a:r>
              <a:rPr lang="en-US" dirty="0"/>
              <a:t>You were there in work and grace,</a:t>
            </a:r>
          </a:p>
          <a:p>
            <a:pPr marL="0" indent="0">
              <a:buNone/>
            </a:pPr>
            <a:r>
              <a:rPr lang="en-US" dirty="0"/>
              <a:t>In each joy and sacred place.</a:t>
            </a:r>
          </a:p>
          <a:p>
            <a:pPr marL="0" indent="0">
              <a:buNone/>
            </a:pPr>
            <a:r>
              <a:rPr lang="en-US" dirty="0"/>
              <a:t>When I </a:t>
            </a:r>
            <a:r>
              <a:rPr lang="en-US" dirty="0" err="1"/>
              <a:t>laboured</a:t>
            </a:r>
            <a:r>
              <a:rPr lang="en-US" dirty="0"/>
              <a:t>, when I strove,</a:t>
            </a:r>
          </a:p>
          <a:p>
            <a:pPr marL="0" indent="0">
              <a:buNone/>
            </a:pPr>
            <a:r>
              <a:rPr lang="en-US" dirty="0"/>
              <a:t>You were strength and quiet love.</a:t>
            </a:r>
          </a:p>
        </p:txBody>
      </p:sp>
    </p:spTree>
    <p:extLst>
      <p:ext uri="{BB962C8B-B14F-4D97-AF65-F5344CB8AC3E}">
        <p14:creationId xmlns:p14="http://schemas.microsoft.com/office/powerpoint/2010/main" val="6261732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54107-9B5F-837C-089A-E08289D5E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C7E420-BC36-18FE-AB4B-30203E54483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b="1" dirty="0"/>
              <a:t>Rock of Ages, Walk Beside Me</a:t>
            </a:r>
            <a:r>
              <a:rPr lang="en-US" sz="3200" dirty="0"/>
              <a:t> </a:t>
            </a:r>
            <a:br>
              <a:rPr lang="en-AU" sz="3200" dirty="0"/>
            </a:br>
            <a:r>
              <a:rPr lang="en-AU" sz="2400" dirty="0"/>
              <a:t>Tune: Together in Song 222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8E5C11E-BB4A-F1CB-E944-C467A77629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75519" y="1628801"/>
            <a:ext cx="8280921" cy="43204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Rock of Ages, now I find </a:t>
            </a:r>
          </a:p>
          <a:p>
            <a:pPr marL="0" indent="0">
              <a:buNone/>
            </a:pPr>
            <a:r>
              <a:rPr lang="en-US" dirty="0"/>
              <a:t>Time has slowed both heart and mind.</a:t>
            </a:r>
          </a:p>
          <a:p>
            <a:pPr marL="0" indent="0">
              <a:buNone/>
            </a:pPr>
            <a:r>
              <a:rPr lang="en-US" dirty="0"/>
              <a:t>Weary days and fragile frame,</a:t>
            </a:r>
          </a:p>
          <a:p>
            <a:pPr marL="0" indent="0">
              <a:buNone/>
            </a:pPr>
            <a:r>
              <a:rPr lang="en-US" dirty="0"/>
              <a:t>Still You call me by my name.</a:t>
            </a:r>
          </a:p>
          <a:p>
            <a:pPr marL="0" indent="0">
              <a:buNone/>
            </a:pPr>
            <a:r>
              <a:rPr lang="en-US" dirty="0"/>
              <a:t>Though I wonder, “Am I still</a:t>
            </a:r>
          </a:p>
          <a:p>
            <a:pPr marL="0" indent="0">
              <a:buNone/>
            </a:pPr>
            <a:r>
              <a:rPr lang="en-US" dirty="0"/>
              <a:t>Good enough to do Your will?”</a:t>
            </a:r>
          </a:p>
        </p:txBody>
      </p:sp>
    </p:spTree>
    <p:extLst>
      <p:ext uri="{BB962C8B-B14F-4D97-AF65-F5344CB8AC3E}">
        <p14:creationId xmlns:p14="http://schemas.microsoft.com/office/powerpoint/2010/main" val="207450862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1E8B3-5BF5-F010-1F71-684522A4F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797D943-2341-1402-0C78-E198A63566A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b="1" dirty="0"/>
              <a:t>Rock of Ages, Walk Beside Me</a:t>
            </a:r>
            <a:r>
              <a:rPr lang="en-US" sz="3200" dirty="0"/>
              <a:t> </a:t>
            </a:r>
            <a:br>
              <a:rPr lang="en-AU" sz="3200" dirty="0"/>
            </a:br>
            <a:r>
              <a:rPr lang="en-AU" sz="2400" dirty="0"/>
              <a:t>Tune: Together in Song 222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454C99D-4060-7829-22AA-4A776E978C5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85356" y="1844825"/>
            <a:ext cx="7704856" cy="38884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Rock of Ages, now I see— </a:t>
            </a:r>
          </a:p>
          <a:p>
            <a:pPr marL="0" indent="0">
              <a:buNone/>
            </a:pPr>
            <a:r>
              <a:rPr lang="en-US" dirty="0"/>
              <a:t>You’ve been always here with me</a:t>
            </a:r>
          </a:p>
          <a:p>
            <a:pPr marL="0" indent="0">
              <a:buNone/>
            </a:pPr>
            <a:r>
              <a:rPr lang="en-US" dirty="0"/>
              <a:t>Though my label might suggest </a:t>
            </a:r>
          </a:p>
          <a:p>
            <a:pPr marL="0" indent="0">
              <a:buNone/>
            </a:pPr>
            <a:r>
              <a:rPr lang="en-US" dirty="0"/>
              <a:t>I have passed “best before” test,</a:t>
            </a:r>
          </a:p>
          <a:p>
            <a:pPr marL="0" indent="0">
              <a:buNone/>
            </a:pPr>
            <a:r>
              <a:rPr lang="en-US" dirty="0"/>
              <a:t>You don’t mark me as expired,</a:t>
            </a:r>
          </a:p>
          <a:p>
            <a:pPr marL="0" indent="0">
              <a:buNone/>
            </a:pPr>
            <a:r>
              <a:rPr lang="en-US" dirty="0"/>
              <a:t>But as loved and still inspired.</a:t>
            </a:r>
          </a:p>
        </p:txBody>
      </p:sp>
    </p:spTree>
    <p:extLst>
      <p:ext uri="{BB962C8B-B14F-4D97-AF65-F5344CB8AC3E}">
        <p14:creationId xmlns:p14="http://schemas.microsoft.com/office/powerpoint/2010/main" val="131578229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A6193-9D33-3A5F-C0E4-464E8F058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32B8B6D-3178-0DCB-37F7-39D8C97E252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US" sz="3200" b="1" dirty="0"/>
              <a:t>Rock of Ages, Walk Beside Me</a:t>
            </a:r>
            <a:r>
              <a:rPr lang="en-US" sz="3200" dirty="0"/>
              <a:t> </a:t>
            </a:r>
            <a:br>
              <a:rPr lang="en-AU" sz="3200" dirty="0"/>
            </a:br>
            <a:r>
              <a:rPr lang="en-AU" sz="2400" dirty="0"/>
              <a:t>Tune: Together in Song 222</a:t>
            </a:r>
            <a:endParaRPr lang="en-AU" sz="2800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9F3F4D6-BA44-BD15-A59C-AA14C5D1B17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631504" y="1844824"/>
            <a:ext cx="8280919" cy="486915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5. In Your mercy I have grown, </a:t>
            </a:r>
          </a:p>
          <a:p>
            <a:pPr marL="0" indent="0">
              <a:buNone/>
            </a:pPr>
            <a:r>
              <a:rPr lang="en-US" dirty="0"/>
              <a:t>Never walking life alone.</a:t>
            </a:r>
            <a:endParaRPr lang="en-AU" dirty="0"/>
          </a:p>
          <a:p>
            <a:pPr marL="0" indent="0">
              <a:buNone/>
            </a:pPr>
            <a:r>
              <a:rPr lang="en-US" dirty="0"/>
              <a:t>In each triumph, and in each test,</a:t>
            </a:r>
          </a:p>
          <a:p>
            <a:pPr marL="0" indent="0">
              <a:buNone/>
            </a:pPr>
            <a:r>
              <a:rPr lang="en-US" dirty="0"/>
              <a:t>You were near, and I was blessed.</a:t>
            </a:r>
            <a:endParaRPr lang="en-AU" dirty="0"/>
          </a:p>
          <a:p>
            <a:pPr marL="0" indent="0">
              <a:buNone/>
            </a:pPr>
            <a:r>
              <a:rPr lang="en-US" dirty="0"/>
              <a:t>You remind me, calm and true:</a:t>
            </a:r>
          </a:p>
          <a:p>
            <a:pPr marL="0" indent="0">
              <a:buNone/>
            </a:pPr>
            <a:r>
              <a:rPr lang="en-US" dirty="0"/>
              <a:t>“I still have some work for you.”</a:t>
            </a:r>
            <a:endParaRPr lang="en-A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A2D885-31A9-A8D5-09BC-3EF6368C8913}"/>
              </a:ext>
            </a:extLst>
          </p:cNvPr>
          <p:cNvSpPr txBox="1"/>
          <p:nvPr/>
        </p:nvSpPr>
        <p:spPr>
          <a:xfrm>
            <a:off x="7608168" y="5790585"/>
            <a:ext cx="4346064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Augustus Toplady (1776)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Out of Copyright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9116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341</Words>
  <Application>Microsoft Office PowerPoint</Application>
  <PresentationFormat>Widescreen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Rock of Ages, Walk Beside Me  Tune: Together in Song 222</vt:lpstr>
      <vt:lpstr>Rock of Ages, Walk Beside Me  Tune: Together in Song 222</vt:lpstr>
      <vt:lpstr>Rock of Ages, Walk Beside Me  Tune: Together in Song 222</vt:lpstr>
      <vt:lpstr>Rock of Ages, Walk Beside Me  Tune: Together in Song 222</vt:lpstr>
      <vt:lpstr>Rock of Ages, Walk Beside Me  Tune: Together in Song 222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2025-09-13T04:02:49Z</dcterms:created>
  <dcterms:modified xsi:type="dcterms:W3CDTF">2025-09-13T04:04:06Z</dcterms:modified>
</cp:coreProperties>
</file>