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7" r:id="rId2"/>
    <p:sldId id="2110" r:id="rId3"/>
    <p:sldId id="2111" r:id="rId4"/>
    <p:sldId id="21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C6-164F-444A-87F8-F6909EC489E5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DEDEF-BB42-4BB6-8364-F6FE5AE8C9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137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Slide Image Placeholder 1">
            <a:extLst>
              <a:ext uri="{FF2B5EF4-FFF2-40B4-BE49-F238E27FC236}">
                <a16:creationId xmlns:a16="http://schemas.microsoft.com/office/drawing/2014/main" id="{4419A418-1F35-DA03-01FC-A8CA3DAF58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3907" name="Notes Placeholder 2">
            <a:extLst>
              <a:ext uri="{FF2B5EF4-FFF2-40B4-BE49-F238E27FC236}">
                <a16:creationId xmlns:a16="http://schemas.microsoft.com/office/drawing/2014/main" id="{1BCBA587-5B72-C940-F2C9-D82A4E379C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63908" name="Slide Number Placeholder 3">
            <a:extLst>
              <a:ext uri="{FF2B5EF4-FFF2-40B4-BE49-F238E27FC236}">
                <a16:creationId xmlns:a16="http://schemas.microsoft.com/office/drawing/2014/main" id="{F38B451B-6FA7-DF56-07AC-DB9D53AAFF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BF85C3-563F-403A-AFEB-B3FEF2CC4EF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6364B-D9A9-899A-4652-98FA34C94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Slide Image Placeholder 1">
            <a:extLst>
              <a:ext uri="{FF2B5EF4-FFF2-40B4-BE49-F238E27FC236}">
                <a16:creationId xmlns:a16="http://schemas.microsoft.com/office/drawing/2014/main" id="{E1025E10-C5C9-651D-9D9C-26A63E74D7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3907" name="Notes Placeholder 2">
            <a:extLst>
              <a:ext uri="{FF2B5EF4-FFF2-40B4-BE49-F238E27FC236}">
                <a16:creationId xmlns:a16="http://schemas.microsoft.com/office/drawing/2014/main" id="{8A780D66-9D3A-BDE1-3994-6E0AF5F147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63908" name="Slide Number Placeholder 3">
            <a:extLst>
              <a:ext uri="{FF2B5EF4-FFF2-40B4-BE49-F238E27FC236}">
                <a16:creationId xmlns:a16="http://schemas.microsoft.com/office/drawing/2014/main" id="{17A2AB82-488C-0FC5-7DEB-2D37B7753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BF85C3-563F-403A-AFEB-B3FEF2CC4EF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80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A6CCE-9ADB-D058-33CB-89AB155F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Slide Image Placeholder 1">
            <a:extLst>
              <a:ext uri="{FF2B5EF4-FFF2-40B4-BE49-F238E27FC236}">
                <a16:creationId xmlns:a16="http://schemas.microsoft.com/office/drawing/2014/main" id="{C08CF9F5-A5A9-7F56-1339-D36B6EC93B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3907" name="Notes Placeholder 2">
            <a:extLst>
              <a:ext uri="{FF2B5EF4-FFF2-40B4-BE49-F238E27FC236}">
                <a16:creationId xmlns:a16="http://schemas.microsoft.com/office/drawing/2014/main" id="{894B9DE9-7188-7080-2E43-991DE354ED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63908" name="Slide Number Placeholder 3">
            <a:extLst>
              <a:ext uri="{FF2B5EF4-FFF2-40B4-BE49-F238E27FC236}">
                <a16:creationId xmlns:a16="http://schemas.microsoft.com/office/drawing/2014/main" id="{A6F5E53A-4A07-BF1C-33DB-D809C4C47C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BF85C3-563F-403A-AFEB-B3FEF2CC4EF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106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583B7-9805-DC35-66EB-365D39998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Slide Image Placeholder 1">
            <a:extLst>
              <a:ext uri="{FF2B5EF4-FFF2-40B4-BE49-F238E27FC236}">
                <a16:creationId xmlns:a16="http://schemas.microsoft.com/office/drawing/2014/main" id="{33ECDF35-EF16-041D-2831-DE7985874F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3907" name="Notes Placeholder 2">
            <a:extLst>
              <a:ext uri="{FF2B5EF4-FFF2-40B4-BE49-F238E27FC236}">
                <a16:creationId xmlns:a16="http://schemas.microsoft.com/office/drawing/2014/main" id="{4F007FF3-D391-BF44-2603-44C4754D18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63908" name="Slide Number Placeholder 3">
            <a:extLst>
              <a:ext uri="{FF2B5EF4-FFF2-40B4-BE49-F238E27FC236}">
                <a16:creationId xmlns:a16="http://schemas.microsoft.com/office/drawing/2014/main" id="{D00B18B7-CF69-750B-1F7C-C9F000FFB4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BF85C3-563F-403A-AFEB-B3FEF2CC4EF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570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C2DD-9967-C899-1AD8-834FFAADB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6D94E-EA80-1135-CC88-E0FF6E2AA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77DAA-716A-861F-1183-C4E2C1B4D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3B2C1-E815-AF04-EFEA-A92E9919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BAE06-A58F-53DE-CAB9-D7539C55F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311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AA1A8-A467-D692-3805-5EA727F83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72071-4AF0-C225-8E98-48FAC6FC06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7562F-8A51-5F79-0013-CD186B15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91521-4BFB-F35A-32CC-02D0EE8AB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29E4-C103-0DAE-3E1A-EE7865C68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756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07491B-D94F-7C91-B155-76780516E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5DCAA7-C59D-E499-1358-7FEA60CA2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3F38A-EA88-CB8E-CA8A-461135A3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A5D0A-F369-7AD0-3027-E95E4B73E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5F5D8-584F-DC36-56CB-1A06232F3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34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641EB-F1E9-ED41-550F-64C80CA92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4B0E4-D4E9-D33F-B5EC-4D4CAD9AD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914AA-19B3-D07D-3A20-F361FB72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7869-3AAC-2F1E-0A96-61F0C628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6BCA0-4788-3524-D8E1-055AEA55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983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C176-7BBC-C942-52F9-13B3841FC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F35D2-FDB5-3F15-94CB-40F1AF8BF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E63B0-4AF0-FD1D-1859-D39C4385F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546B8-5B93-E33B-6D29-04E536BE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98EB4-8BDB-D0FA-1CE9-2E9C9631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304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447D-0F44-0EFA-A914-210912D62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BA587-9B44-49F0-4BCE-37B7BAAB94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A1872-9F5D-FAB8-CCED-59322CE036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2E418-42AA-9F1C-899A-D3062F6B7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1F0E9-175C-76D6-424A-1562AB14F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00CC0-F31C-7A3A-C3B2-9E67EA851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45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22AF1-64B7-8DAA-11ED-C1277FF03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E6B3E-8FF4-DCA5-E47C-25BDEF9C2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23B70-2DB3-C8FF-1CB3-20C84636C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A5DAB9-B230-54D7-A801-659978C28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5B446-7E58-5A85-D709-8964B47F8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2A9F3-1A2D-1CAA-656E-E2CFCA1B7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E3FED-A5A6-0753-400E-927C380AE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54ED8E-0A51-EC41-C467-BD6D9AEBD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21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F91DA-83A1-BC24-4728-7E5C17233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A0248-0CF7-1051-F599-72D2E0B94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02A72-0B57-EC7D-DF7D-59A75A9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9E7169-94BF-8C15-84D2-AF2260D9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701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948037-CF15-B4D7-717A-2BF0CFC1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3DA867-8A33-26BA-2E07-C1406A6B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B3868-50EB-FF37-CD93-26B311943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835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72A55-9671-BDF7-A440-70E3A52F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55A2-1771-EFA7-960D-BE2EBD31B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75CEFD-C912-B44B-CAEF-29BCA2451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D6A19-E61A-3D73-A4C0-836488F66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C8F82-A9CC-90E9-1978-DF0893B64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E769A-E3DC-B38F-2948-617888FA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843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3127B-110C-5C3E-0BD2-F8C412D25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2E0EC-E204-4072-7E02-4D3553D9F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989BA-E457-6A1E-2F32-7142DC8DB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0979F-C236-7A2B-9055-7A70D47B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9CC00-5BFC-6991-F72F-099FD1C85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6B9F2-2191-BC64-E345-A9A642D5E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23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1266D1-BE4B-BE5D-4B4E-36FFC92F8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29199A-7089-4B96-50B3-95FA82684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3A094-FF5F-B718-3FBB-B7F3701A6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6B4E9-79EA-425C-A487-70821B0C6748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7CADF-D0D9-5F37-0EF0-5A0C8A8DF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53327-364D-B849-24F0-FDEEACA4D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7488AD-552B-48EB-A151-4EE5D04ED8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423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>
            <a:extLst>
              <a:ext uri="{FF2B5EF4-FFF2-40B4-BE49-F238E27FC236}">
                <a16:creationId xmlns:a16="http://schemas.microsoft.com/office/drawing/2014/main" id="{A2FAC9EB-3CE9-0078-2F36-B8F931547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7" y="188913"/>
            <a:ext cx="11233247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Quiet Hands That Lift the Flame </a:t>
            </a:r>
            <a:br>
              <a:rPr lang="en-US" altLang="en-US" sz="4000" dirty="0"/>
            </a:br>
            <a:r>
              <a:rPr lang="en-US" altLang="en-US" sz="3200" dirty="0"/>
              <a:t>(Tune: Sicilian Mariners) </a:t>
            </a:r>
            <a:r>
              <a:rPr lang="en-AU" altLang="en-US" sz="3200" dirty="0"/>
              <a:t>Together in Song 330</a:t>
            </a:r>
            <a:endParaRPr lang="en-US" altLang="en-US" sz="3200" dirty="0"/>
          </a:p>
        </p:txBody>
      </p:sp>
      <p:sp>
        <p:nvSpPr>
          <p:cNvPr id="762883" name="Rectangle 3">
            <a:extLst>
              <a:ext uri="{FF2B5EF4-FFF2-40B4-BE49-F238E27FC236}">
                <a16:creationId xmlns:a16="http://schemas.microsoft.com/office/drawing/2014/main" id="{6FF95040-1336-1FCB-E2BF-9772B4D95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1423" y="1916832"/>
            <a:ext cx="10585177" cy="460779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Not the voice that stirs, not the first to claim, </a:t>
            </a:r>
          </a:p>
          <a:p>
            <a:pPr marL="0" indent="0">
              <a:buNone/>
            </a:pPr>
            <a:r>
              <a:rPr lang="en-US" dirty="0"/>
              <a:t>but a servant, a man of God.</a:t>
            </a:r>
          </a:p>
          <a:p>
            <a:pPr marL="0" indent="0">
              <a:buNone/>
            </a:pPr>
            <a:r>
              <a:rPr lang="en-US" dirty="0"/>
              <a:t>through the silent night, </a:t>
            </a:r>
          </a:p>
          <a:p>
            <a:pPr marL="0" indent="0">
              <a:buNone/>
            </a:pPr>
            <a:r>
              <a:rPr lang="en-US" dirty="0"/>
              <a:t>Zechariah, seeking light!</a:t>
            </a:r>
          </a:p>
          <a:p>
            <a:pPr marL="0" indent="0">
              <a:buNone/>
            </a:pPr>
            <a:r>
              <a:rPr lang="en-US" dirty="0"/>
              <a:t>Slow to speak, the way of grace is what he sought.</a:t>
            </a:r>
          </a:p>
          <a:p>
            <a:pPr marL="0" indent="0">
              <a:buNone/>
            </a:pPr>
            <a:endParaRPr lang="en-US" sz="2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2CB66-7E4B-5B8B-CF16-F3B6287C4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>
            <a:extLst>
              <a:ext uri="{FF2B5EF4-FFF2-40B4-BE49-F238E27FC236}">
                <a16:creationId xmlns:a16="http://schemas.microsoft.com/office/drawing/2014/main" id="{65A1E6F1-4F91-56C9-C057-7A54C848E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7" y="188913"/>
            <a:ext cx="11233247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Quiet Hands That Lift the Flame </a:t>
            </a:r>
            <a:endParaRPr lang="en-US" altLang="en-US" sz="3200" dirty="0"/>
          </a:p>
        </p:txBody>
      </p:sp>
      <p:sp>
        <p:nvSpPr>
          <p:cNvPr id="762883" name="Rectangle 3">
            <a:extLst>
              <a:ext uri="{FF2B5EF4-FFF2-40B4-BE49-F238E27FC236}">
                <a16:creationId xmlns:a16="http://schemas.microsoft.com/office/drawing/2014/main" id="{5934E718-2DF1-F293-F7D9-2D265DCD6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9376" y="2204864"/>
            <a:ext cx="11089231" cy="43197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Humble hearts may question, tremble in their doubt, </a:t>
            </a:r>
          </a:p>
          <a:p>
            <a:pPr marL="0" indent="0">
              <a:buNone/>
            </a:pPr>
            <a:r>
              <a:rPr lang="en-US" dirty="0"/>
              <a:t>second fiddle - the scheme of things.</a:t>
            </a:r>
          </a:p>
          <a:p>
            <a:pPr marL="0" indent="0">
              <a:buNone/>
            </a:pPr>
            <a:r>
              <a:rPr lang="en-US" dirty="0"/>
              <a:t>God is shaping all of them.</a:t>
            </a:r>
          </a:p>
          <a:p>
            <a:pPr marL="0" indent="0">
              <a:buNone/>
            </a:pPr>
            <a:r>
              <a:rPr lang="en-US" dirty="0"/>
              <a:t>Not by might or to condemn, </a:t>
            </a:r>
          </a:p>
          <a:p>
            <a:pPr marL="0" indent="0">
              <a:buNone/>
            </a:pPr>
            <a:r>
              <a:rPr lang="en-US" dirty="0"/>
              <a:t>but by trust that dares to say: “a brighter day”.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34947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B33BF-5F03-3DA2-48C7-D9F8ADA3D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>
            <a:extLst>
              <a:ext uri="{FF2B5EF4-FFF2-40B4-BE49-F238E27FC236}">
                <a16:creationId xmlns:a16="http://schemas.microsoft.com/office/drawing/2014/main" id="{D49A098D-5451-5ECE-3197-2395E306A0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7" y="188913"/>
            <a:ext cx="11233247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Quiet Hands That Lift the Flame </a:t>
            </a:r>
            <a:endParaRPr lang="en-US" altLang="en-US" sz="3200" dirty="0"/>
          </a:p>
        </p:txBody>
      </p:sp>
      <p:sp>
        <p:nvSpPr>
          <p:cNvPr id="762883" name="Rectangle 3">
            <a:extLst>
              <a:ext uri="{FF2B5EF4-FFF2-40B4-BE49-F238E27FC236}">
                <a16:creationId xmlns:a16="http://schemas.microsoft.com/office/drawing/2014/main" id="{D17FA4B2-0199-9B30-39F0-53304DFCEA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9377" y="1916832"/>
            <a:ext cx="11089230" cy="460779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Let us </a:t>
            </a:r>
            <a:r>
              <a:rPr lang="en-US" dirty="0" err="1"/>
              <a:t>honour</a:t>
            </a:r>
            <a:r>
              <a:rPr lang="en-US" dirty="0"/>
              <a:t> those who, serve far from the stages, </a:t>
            </a:r>
          </a:p>
          <a:p>
            <a:pPr marL="0" indent="0">
              <a:buNone/>
            </a:pPr>
            <a:r>
              <a:rPr lang="en-US" dirty="0"/>
              <a:t>those who whisper in darkness; “hope.” </a:t>
            </a:r>
          </a:p>
          <a:p>
            <a:pPr marL="0" indent="0">
              <a:buNone/>
            </a:pPr>
            <a:r>
              <a:rPr lang="en-US" dirty="0"/>
              <a:t>Bearing burdens none would name.— </a:t>
            </a:r>
          </a:p>
          <a:p>
            <a:pPr marL="0" indent="0">
              <a:buNone/>
            </a:pPr>
            <a:r>
              <a:rPr lang="en-US" dirty="0"/>
              <a:t>shows the grace that wipes the blame;</a:t>
            </a:r>
          </a:p>
          <a:p>
            <a:pPr marL="0" indent="0">
              <a:buNone/>
            </a:pPr>
            <a:r>
              <a:rPr lang="en-US" dirty="0"/>
              <a:t>Faith that nurtures future prophets; “no to fame”. </a:t>
            </a:r>
          </a:p>
          <a:p>
            <a:pPr marL="0" indent="0">
              <a:buNone/>
            </a:pPr>
            <a:endParaRPr lang="en-US" sz="2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080097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C5AC4-AA12-6A79-71B3-34170C523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>
            <a:extLst>
              <a:ext uri="{FF2B5EF4-FFF2-40B4-BE49-F238E27FC236}">
                <a16:creationId xmlns:a16="http://schemas.microsoft.com/office/drawing/2014/main" id="{C8CC7C99-5FA1-D7AD-9DD2-638AD9567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7" y="188913"/>
            <a:ext cx="11233247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Quiet Hands That Lift the Flame </a:t>
            </a:r>
            <a:endParaRPr lang="en-US" altLang="en-US" sz="3200" dirty="0"/>
          </a:p>
        </p:txBody>
      </p:sp>
      <p:sp>
        <p:nvSpPr>
          <p:cNvPr id="762883" name="Rectangle 3">
            <a:extLst>
              <a:ext uri="{FF2B5EF4-FFF2-40B4-BE49-F238E27FC236}">
                <a16:creationId xmlns:a16="http://schemas.microsoft.com/office/drawing/2014/main" id="{E42EAE7B-11ED-1539-59F8-EB6F17DF5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9376" y="1916832"/>
            <a:ext cx="11521279" cy="460779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God of all the unseen, bless the ones who give all— </a:t>
            </a:r>
          </a:p>
          <a:p>
            <a:pPr marL="0" indent="0">
              <a:buNone/>
            </a:pPr>
            <a:r>
              <a:rPr lang="en-US" dirty="0"/>
              <a:t>not for glory, but others’ sake. </a:t>
            </a:r>
          </a:p>
          <a:p>
            <a:pPr marL="0" indent="0">
              <a:buNone/>
            </a:pPr>
            <a:r>
              <a:rPr lang="en-US" dirty="0"/>
              <a:t>Steady, faithful, brave and small, </a:t>
            </a:r>
          </a:p>
          <a:p>
            <a:pPr marL="0" indent="0">
              <a:buNone/>
            </a:pPr>
            <a:r>
              <a:rPr lang="en-US" dirty="0"/>
              <a:t>through their lives your love to all, </a:t>
            </a:r>
          </a:p>
          <a:p>
            <a:pPr marL="0" indent="0">
              <a:buNone/>
            </a:pPr>
            <a:r>
              <a:rPr lang="en-US" dirty="0"/>
              <a:t>through their hands, your flame is fed— that’s how they serve.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C02320-491F-EB5F-D0DD-52907E78D402}"/>
              </a:ext>
            </a:extLst>
          </p:cNvPr>
          <p:cNvSpPr txBox="1"/>
          <p:nvPr/>
        </p:nvSpPr>
        <p:spPr>
          <a:xfrm>
            <a:off x="6816080" y="5661248"/>
            <a:ext cx="4735964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Sicilian Mariners, 18th century.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485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251</Words>
  <Application>Microsoft Office PowerPoint</Application>
  <PresentationFormat>Widescreen</PresentationFormat>
  <Paragraphs>31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Quiet Hands That Lift the Flame  (Tune: Sicilian Mariners) Together in Song 330</vt:lpstr>
      <vt:lpstr>Quiet Hands That Lift the Flame </vt:lpstr>
      <vt:lpstr>Quiet Hands That Lift the Flame </vt:lpstr>
      <vt:lpstr>Quiet Hands That Lift the Flame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2025-09-13T04:15:04Z</dcterms:created>
  <dcterms:modified xsi:type="dcterms:W3CDTF">2025-09-13T04:16:21Z</dcterms:modified>
</cp:coreProperties>
</file>