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31" r:id="rId2"/>
    <p:sldId id="327" r:id="rId3"/>
    <p:sldId id="328" r:id="rId4"/>
    <p:sldId id="329" r:id="rId5"/>
    <p:sldId id="33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1872" y="4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858DD8-0AF7-4452-8CB1-06EAEE8697CF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EF1B96-168D-4EA4-9E60-AACB879CA62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908867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E06B16-F7D8-0D9C-C969-1B5D1631F5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>
            <a:extLst>
              <a:ext uri="{FF2B5EF4-FFF2-40B4-BE49-F238E27FC236}">
                <a16:creationId xmlns:a16="http://schemas.microsoft.com/office/drawing/2014/main" id="{DA1F6F59-05BB-5441-90AE-040DCD204B6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0179" name="Notes Placeholder 2">
            <a:extLst>
              <a:ext uri="{FF2B5EF4-FFF2-40B4-BE49-F238E27FC236}">
                <a16:creationId xmlns:a16="http://schemas.microsoft.com/office/drawing/2014/main" id="{900AAC87-CD52-563B-13D3-AD8041053D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AU" dirty="0"/>
              <a:t>Works with Tis 590, but </a:t>
            </a:r>
            <a:r>
              <a:rPr lang="en-AU"/>
              <a:t>well known </a:t>
            </a:r>
            <a:r>
              <a:rPr lang="en-AU" dirty="0"/>
              <a:t>one is better. </a:t>
            </a:r>
          </a:p>
        </p:txBody>
      </p:sp>
      <p:sp>
        <p:nvSpPr>
          <p:cNvPr id="50180" name="Slide Number Placeholder 3">
            <a:extLst>
              <a:ext uri="{FF2B5EF4-FFF2-40B4-BE49-F238E27FC236}">
                <a16:creationId xmlns:a16="http://schemas.microsoft.com/office/drawing/2014/main" id="{0E24D67B-6118-CE5A-8563-4EFD987B24C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FF7B08-49A7-4CF3-B378-6DFB5556761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0709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F17E22-B765-9A4B-050D-70822B66CF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>
            <a:extLst>
              <a:ext uri="{FF2B5EF4-FFF2-40B4-BE49-F238E27FC236}">
                <a16:creationId xmlns:a16="http://schemas.microsoft.com/office/drawing/2014/main" id="{0D6A6035-9218-05C7-9440-402407D1137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0179" name="Notes Placeholder 2">
            <a:extLst>
              <a:ext uri="{FF2B5EF4-FFF2-40B4-BE49-F238E27FC236}">
                <a16:creationId xmlns:a16="http://schemas.microsoft.com/office/drawing/2014/main" id="{2BEE94DD-DBDA-6970-AFC8-2289F12B74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AU"/>
          </a:p>
        </p:txBody>
      </p:sp>
      <p:sp>
        <p:nvSpPr>
          <p:cNvPr id="50180" name="Slide Number Placeholder 3">
            <a:extLst>
              <a:ext uri="{FF2B5EF4-FFF2-40B4-BE49-F238E27FC236}">
                <a16:creationId xmlns:a16="http://schemas.microsoft.com/office/drawing/2014/main" id="{D4FEA926-CDD3-9390-88EE-A0459A80B14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FF7B08-49A7-4CF3-B378-6DFB5556761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3527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5096F1-2B17-1379-ABDB-159A2D1384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>
            <a:extLst>
              <a:ext uri="{FF2B5EF4-FFF2-40B4-BE49-F238E27FC236}">
                <a16:creationId xmlns:a16="http://schemas.microsoft.com/office/drawing/2014/main" id="{3FC03BA7-563C-F530-4EB4-70AAFC0F46E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0179" name="Notes Placeholder 2">
            <a:extLst>
              <a:ext uri="{FF2B5EF4-FFF2-40B4-BE49-F238E27FC236}">
                <a16:creationId xmlns:a16="http://schemas.microsoft.com/office/drawing/2014/main" id="{EA4A9AC6-B175-8C31-47E2-E1722702BA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AU"/>
          </a:p>
        </p:txBody>
      </p:sp>
      <p:sp>
        <p:nvSpPr>
          <p:cNvPr id="50180" name="Slide Number Placeholder 3">
            <a:extLst>
              <a:ext uri="{FF2B5EF4-FFF2-40B4-BE49-F238E27FC236}">
                <a16:creationId xmlns:a16="http://schemas.microsoft.com/office/drawing/2014/main" id="{134F1ECE-EBEA-52ED-8508-34D89B58779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FF7B08-49A7-4CF3-B378-6DFB5556761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6459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1CE5E6-B157-1F96-33FD-833B2A599F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>
            <a:extLst>
              <a:ext uri="{FF2B5EF4-FFF2-40B4-BE49-F238E27FC236}">
                <a16:creationId xmlns:a16="http://schemas.microsoft.com/office/drawing/2014/main" id="{4AE99193-D183-F309-489F-72A76E465B5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0179" name="Notes Placeholder 2">
            <a:extLst>
              <a:ext uri="{FF2B5EF4-FFF2-40B4-BE49-F238E27FC236}">
                <a16:creationId xmlns:a16="http://schemas.microsoft.com/office/drawing/2014/main" id="{A7FA2543-97EB-929D-D56A-926E4DC13C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AU"/>
          </a:p>
        </p:txBody>
      </p:sp>
      <p:sp>
        <p:nvSpPr>
          <p:cNvPr id="50180" name="Slide Number Placeholder 3">
            <a:extLst>
              <a:ext uri="{FF2B5EF4-FFF2-40B4-BE49-F238E27FC236}">
                <a16:creationId xmlns:a16="http://schemas.microsoft.com/office/drawing/2014/main" id="{E92184ED-87DD-41E0-8C78-8483FC008F2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FF7B08-49A7-4CF3-B378-6DFB5556761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9660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28802E-EABC-C6D1-34A3-9F72981233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>
            <a:extLst>
              <a:ext uri="{FF2B5EF4-FFF2-40B4-BE49-F238E27FC236}">
                <a16:creationId xmlns:a16="http://schemas.microsoft.com/office/drawing/2014/main" id="{7A1F0C10-D7B5-3CB8-0C80-1B43BF47598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0179" name="Notes Placeholder 2">
            <a:extLst>
              <a:ext uri="{FF2B5EF4-FFF2-40B4-BE49-F238E27FC236}">
                <a16:creationId xmlns:a16="http://schemas.microsoft.com/office/drawing/2014/main" id="{441B683B-5633-9D1D-F68D-110B4E9B12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AU"/>
          </a:p>
        </p:txBody>
      </p:sp>
      <p:sp>
        <p:nvSpPr>
          <p:cNvPr id="50180" name="Slide Number Placeholder 3">
            <a:extLst>
              <a:ext uri="{FF2B5EF4-FFF2-40B4-BE49-F238E27FC236}">
                <a16:creationId xmlns:a16="http://schemas.microsoft.com/office/drawing/2014/main" id="{72763700-BF9E-28EC-974B-56A565EAE6D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FF7B08-49A7-4CF3-B378-6DFB5556761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0727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D5CD3F-7589-78B4-CBA0-CCD6DAAA43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5C9175-A1E0-9777-1529-F02A0C3E65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6B6AB2-8D74-975D-5B2D-CD72A89FBA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D4957-CBE0-4FA9-BD1E-DE74BDF5CFEC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2B6BE1-9A2B-7020-1C37-19DCFECEED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CA4887-CC94-2F76-C70F-37515DAF9D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CC77D-513E-44F8-8451-952FF6E0BBE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74366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B1A66E-BDA3-CA06-7AF4-EB6204D7C1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799DB0-7E2A-4491-8930-096082DB1C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F1E648-5494-7CDF-19D2-6E47526265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D4957-CBE0-4FA9-BD1E-DE74BDF5CFEC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5EF3E9-383E-72C3-E45F-41F399E956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D624A8-30F0-FE6B-CC24-212892961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CC77D-513E-44F8-8451-952FF6E0BBE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62211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C441991-B1C2-F3A2-BA8B-620DACDE19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9E5E20-D438-94A0-4301-E5AB62CB28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8C8A70-EDE5-165C-B904-E3BCE294F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D4957-CBE0-4FA9-BD1E-DE74BDF5CFEC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56A63B-60B5-87BE-37A4-9FB7850F17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0BA209-F3F2-9175-BBA4-3F5C4DB66C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CC77D-513E-44F8-8451-952FF6E0BBE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44576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93481F-A271-CB3E-6B50-41B6C19CDE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12D37F-7FF5-46BE-BA91-757CEB81C6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A4E1D8-33B5-DEEF-032C-A851BFEA19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D4957-CBE0-4FA9-BD1E-DE74BDF5CFEC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BAD350-31D8-172C-6A17-394D2C984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908104-962C-13F1-EA30-56DA90318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CC77D-513E-44F8-8451-952FF6E0BBE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92835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C66473-8FBD-532A-9B33-8D93AEC53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0ABEE7-8BCA-5F8E-A77E-F3539E7F58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B08FD5-E121-3A19-38CF-231929947E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D4957-CBE0-4FA9-BD1E-DE74BDF5CFEC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EF29E1-9D45-C0A9-F5A0-EFA99966D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4D6BF6-5E5E-0103-3B86-AA018872F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CC77D-513E-44F8-8451-952FF6E0BBE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11246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A8C727-8458-D178-E298-B62678E0D4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111D62-5CB4-3C2F-2816-0273691B17F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3D427F-3719-AFF2-D74F-3D15BFCC12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8D2605-30AE-37F0-B870-4EBF6E7B0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D4957-CBE0-4FA9-BD1E-DE74BDF5CFEC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493273-2322-A2BA-4BFE-A868073C6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9E4A89-1108-0D33-007E-04EC948A6E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CC77D-513E-44F8-8451-952FF6E0BBE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2971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6EE503-7F6B-6C54-5A58-4B5FD2B1D1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BD8996-FC46-4C32-9AE0-956BB53428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09765E-A7F5-83FB-4CB4-D034504EAD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479258E-116D-0362-DAEE-1CA110F7D7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305D36E-8951-A95D-E614-B1E6B479ED0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C2BEA11-F865-4CB8-BF6A-A07DAF60B9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D4957-CBE0-4FA9-BD1E-DE74BDF5CFEC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1ADA939-1D0E-61AC-3145-07E0EEFFE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6B3A5A5-A6BD-7457-553A-854069CDB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CC77D-513E-44F8-8451-952FF6E0BBE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189933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CCC016-BED3-6B58-8587-E946ADEAFD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6C09ECC-FC85-4C4C-20A7-897F80AE72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D4957-CBE0-4FA9-BD1E-DE74BDF5CFEC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4FD224-8B04-3B6F-D5BD-C3FF556999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676FD4-517E-177F-B1E8-6BC46012F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CC77D-513E-44F8-8451-952FF6E0BBE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80774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4DD1720-4276-4ED6-4FC8-6358F7F280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D4957-CBE0-4FA9-BD1E-DE74BDF5CFEC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FFD98F1-3D9C-293F-C75F-819B24CDFD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FA51D2-343E-C602-D8AE-50E460EA8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CC77D-513E-44F8-8451-952FF6E0BBE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85081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0E0532-AE6A-4BCB-1A65-4CBCABD7B9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6C80F8-ABB5-9351-ADB5-A849516391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E8B5A8-B40C-580A-3244-123A3764A5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0CDF86-C1B5-9AF2-DB09-88859FA3B9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D4957-CBE0-4FA9-BD1E-DE74BDF5CFEC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37DF3A-4A1C-E6B3-E470-9668F5A3C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FF56F6-1F88-03E4-E23E-291DFBCF4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CC77D-513E-44F8-8451-952FF6E0BBE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67021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81D80F-751B-33B2-BD3E-09D797DE7E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A89F3B8-3E5A-3746-D073-FA6C07EE20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963B93-3ABE-F26A-BC8B-5EFF4B5AEA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E970A6-040C-A8FC-D2FE-561E57453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D4957-CBE0-4FA9-BD1E-DE74BDF5CFEC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AF3284-8C00-5867-D6EE-1EC866EDD5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CA76EE-533E-7956-6ED2-A17E33BC3F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CC77D-513E-44F8-8451-952FF6E0BBE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4667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6E6426E-966E-7B14-CFF2-A8711FBB6D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2956EB-17DE-2D99-32BA-7DF7FBA6E0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4A3B73-C410-1966-F1E6-78A5BB1F3B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45D4957-CBE0-4FA9-BD1E-DE74BDF5CFEC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E483FE-2350-C8FE-9464-39B24F711F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747C08-E16D-99EB-276C-4CCCE82E04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2BCC77D-513E-44F8-8451-952FF6E0BBE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09019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1944A8-4177-3FDF-D299-FBD67A7D2E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E700B58E-03AA-CC33-929F-3EFD0DDEF9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Oh, the hope that shines so brightly</a:t>
            </a:r>
            <a:br>
              <a:rPr lang="en-US" dirty="0"/>
            </a:br>
            <a:r>
              <a:rPr lang="en-AU" sz="2800" dirty="0"/>
              <a:t>Tune: </a:t>
            </a:r>
            <a:r>
              <a:rPr lang="en-US" sz="2800" dirty="0"/>
              <a:t>What a Friend we have in Jesus</a:t>
            </a:r>
            <a:endParaRPr lang="en-AU" dirty="0"/>
          </a:p>
        </p:txBody>
      </p:sp>
      <p:sp>
        <p:nvSpPr>
          <p:cNvPr id="13315" name="Content Placeholder 2">
            <a:extLst>
              <a:ext uri="{FF2B5EF4-FFF2-40B4-BE49-F238E27FC236}">
                <a16:creationId xmlns:a16="http://schemas.microsoft.com/office/drawing/2014/main" id="{6887E8C4-231A-40DC-8CBA-4BFC07F3AA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9456" y="1575644"/>
            <a:ext cx="10225136" cy="5165724"/>
          </a:xfrm>
        </p:spPr>
        <p:txBody>
          <a:bodyPr/>
          <a:lstStyle/>
          <a:p>
            <a:pPr>
              <a:buNone/>
            </a:pPr>
            <a:r>
              <a:rPr lang="en-US" dirty="0"/>
              <a:t>1. Lost in sorrow, heavy burdened, </a:t>
            </a:r>
          </a:p>
          <a:p>
            <a:pPr>
              <a:buNone/>
            </a:pPr>
            <a:r>
              <a:rPr lang="en-US" dirty="0"/>
              <a:t>Fears like shadows cloud my way. </a:t>
            </a:r>
          </a:p>
          <a:p>
            <a:pPr>
              <a:buNone/>
            </a:pPr>
            <a:r>
              <a:rPr lang="en-US" dirty="0"/>
              <a:t>Doubts have weighed upon my spirit, </a:t>
            </a:r>
          </a:p>
          <a:p>
            <a:pPr>
              <a:buNone/>
            </a:pPr>
            <a:r>
              <a:rPr lang="en-US" dirty="0"/>
              <a:t>Night has turned my heart astray.</a:t>
            </a:r>
          </a:p>
          <a:p>
            <a:pPr marL="0" indent="0">
              <a:buNone/>
            </a:pPr>
            <a:r>
              <a:rPr lang="en-US" b="1" i="1" dirty="0"/>
              <a:t>Chorus</a:t>
            </a:r>
            <a:r>
              <a:rPr lang="en-US" i="1" dirty="0"/>
              <a:t> Oh, the hope that shines so brightly, </a:t>
            </a:r>
          </a:p>
          <a:p>
            <a:pPr marL="0" indent="0">
              <a:buNone/>
            </a:pPr>
            <a:r>
              <a:rPr lang="en-US" i="1" dirty="0"/>
              <a:t>Like the dawn upon my soul! </a:t>
            </a:r>
          </a:p>
          <a:p>
            <a:pPr marL="0" indent="0">
              <a:buNone/>
            </a:pPr>
            <a:r>
              <a:rPr lang="en-US" i="1" dirty="0"/>
              <a:t>Jesus lifts my weary spirit, </a:t>
            </a:r>
          </a:p>
          <a:p>
            <a:pPr marL="0" indent="0">
              <a:buNone/>
            </a:pPr>
            <a:r>
              <a:rPr lang="en-US" i="1" dirty="0"/>
              <a:t>By His love, He makes me whole.</a:t>
            </a:r>
          </a:p>
        </p:txBody>
      </p:sp>
    </p:spTree>
    <p:extLst>
      <p:ext uri="{BB962C8B-B14F-4D97-AF65-F5344CB8AC3E}">
        <p14:creationId xmlns:p14="http://schemas.microsoft.com/office/powerpoint/2010/main" val="3163045034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62A46E-B4C1-ECCF-6ABA-23D87D4375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650FB8E0-F7CA-2F76-495C-82EC80E88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Oh, the hope that shines so brightly</a:t>
            </a:r>
            <a:endParaRPr lang="en-AU" dirty="0"/>
          </a:p>
        </p:txBody>
      </p:sp>
      <p:sp>
        <p:nvSpPr>
          <p:cNvPr id="13315" name="Content Placeholder 2">
            <a:extLst>
              <a:ext uri="{FF2B5EF4-FFF2-40B4-BE49-F238E27FC236}">
                <a16:creationId xmlns:a16="http://schemas.microsoft.com/office/drawing/2014/main" id="{3D6433A3-C75F-8007-E371-F34522BF28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9456" y="1417638"/>
            <a:ext cx="10225136" cy="5107706"/>
          </a:xfrm>
        </p:spPr>
        <p:txBody>
          <a:bodyPr/>
          <a:lstStyle/>
          <a:p>
            <a:pPr>
              <a:buNone/>
            </a:pPr>
            <a:r>
              <a:rPr lang="en-US" dirty="0"/>
              <a:t>2. Yet a whisper breaks the silence, </a:t>
            </a:r>
          </a:p>
          <a:p>
            <a:pPr>
              <a:buNone/>
            </a:pPr>
            <a:r>
              <a:rPr lang="en-US" dirty="0"/>
              <a:t>Gentle hands reach out to me. </a:t>
            </a:r>
          </a:p>
          <a:p>
            <a:pPr>
              <a:buNone/>
            </a:pPr>
            <a:r>
              <a:rPr lang="en-US" dirty="0"/>
              <a:t>Love unshaken, grace unending, </a:t>
            </a:r>
          </a:p>
          <a:p>
            <a:pPr>
              <a:buNone/>
            </a:pPr>
            <a:r>
              <a:rPr lang="en-US" dirty="0"/>
              <a:t>Calls me now to rise and see.</a:t>
            </a:r>
          </a:p>
          <a:p>
            <a:pPr marL="0" indent="0">
              <a:buNone/>
            </a:pPr>
            <a:r>
              <a:rPr lang="en-US" b="1" i="1" dirty="0"/>
              <a:t>Chorus</a:t>
            </a:r>
            <a:r>
              <a:rPr lang="en-US" i="1" dirty="0"/>
              <a:t> Oh, the hope that shines so brightly, </a:t>
            </a:r>
          </a:p>
          <a:p>
            <a:pPr marL="0" indent="0">
              <a:buNone/>
            </a:pPr>
            <a:r>
              <a:rPr lang="en-US" i="1" dirty="0"/>
              <a:t>Like the dawn upon my soul! </a:t>
            </a:r>
          </a:p>
          <a:p>
            <a:pPr marL="0" indent="0">
              <a:buNone/>
            </a:pPr>
            <a:r>
              <a:rPr lang="en-US" i="1" dirty="0"/>
              <a:t>Jesus lifts my weary spirit, </a:t>
            </a:r>
          </a:p>
          <a:p>
            <a:pPr marL="0" indent="0">
              <a:buNone/>
            </a:pPr>
            <a:r>
              <a:rPr lang="en-US" i="1" dirty="0"/>
              <a:t>By His love, He makes me whole.</a:t>
            </a:r>
          </a:p>
        </p:txBody>
      </p:sp>
    </p:spTree>
    <p:extLst>
      <p:ext uri="{BB962C8B-B14F-4D97-AF65-F5344CB8AC3E}">
        <p14:creationId xmlns:p14="http://schemas.microsoft.com/office/powerpoint/2010/main" val="1046928549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06677B-C356-CF5C-1288-F4AB56A9F5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B481922D-6F7D-A4F5-0580-0D1C215806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Oh, the hope that shines so brightly</a:t>
            </a:r>
            <a:endParaRPr lang="en-AU" dirty="0"/>
          </a:p>
        </p:txBody>
      </p:sp>
      <p:sp>
        <p:nvSpPr>
          <p:cNvPr id="13315" name="Content Placeholder 2">
            <a:extLst>
              <a:ext uri="{FF2B5EF4-FFF2-40B4-BE49-F238E27FC236}">
                <a16:creationId xmlns:a16="http://schemas.microsoft.com/office/drawing/2014/main" id="{57155E68-8598-B148-FBC6-C5B194E317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9456" y="1417638"/>
            <a:ext cx="10225136" cy="5107706"/>
          </a:xfrm>
        </p:spPr>
        <p:txBody>
          <a:bodyPr/>
          <a:lstStyle/>
          <a:p>
            <a:pPr>
              <a:buNone/>
            </a:pPr>
            <a:r>
              <a:rPr lang="en-US" dirty="0"/>
              <a:t>3. Where was darkness, now is mercy, </a:t>
            </a:r>
          </a:p>
          <a:p>
            <a:pPr>
              <a:buNone/>
            </a:pPr>
            <a:r>
              <a:rPr lang="en-US" dirty="0"/>
              <a:t>Where was sorrow, now is song. </a:t>
            </a:r>
          </a:p>
          <a:p>
            <a:pPr>
              <a:buNone/>
            </a:pPr>
            <a:r>
              <a:rPr lang="en-US" dirty="0"/>
              <a:t>Faith has found a firmer footing, </a:t>
            </a:r>
          </a:p>
          <a:p>
            <a:pPr>
              <a:buNone/>
            </a:pPr>
            <a:r>
              <a:rPr lang="en-US" dirty="0"/>
              <a:t>In His arms where I belong.</a:t>
            </a:r>
          </a:p>
          <a:p>
            <a:pPr>
              <a:buNone/>
            </a:pPr>
            <a:r>
              <a:rPr lang="en-US" b="1" i="1" dirty="0"/>
              <a:t>Chorus</a:t>
            </a:r>
            <a:r>
              <a:rPr lang="en-US" i="1" dirty="0"/>
              <a:t> Oh, the hope that shines so brightly, </a:t>
            </a:r>
          </a:p>
          <a:p>
            <a:pPr marL="0" indent="0">
              <a:buNone/>
            </a:pPr>
            <a:r>
              <a:rPr lang="en-US" i="1" dirty="0"/>
              <a:t>Like the dawn upon my soul! </a:t>
            </a:r>
          </a:p>
          <a:p>
            <a:pPr marL="0" indent="0">
              <a:buNone/>
            </a:pPr>
            <a:r>
              <a:rPr lang="en-US" i="1" dirty="0"/>
              <a:t>Jesus lifts my weary spirit, </a:t>
            </a:r>
          </a:p>
          <a:p>
            <a:pPr marL="0" indent="0">
              <a:buNone/>
            </a:pPr>
            <a:r>
              <a:rPr lang="en-US" i="1" dirty="0"/>
              <a:t>By His love, He makes me whole.</a:t>
            </a:r>
          </a:p>
        </p:txBody>
      </p:sp>
    </p:spTree>
    <p:extLst>
      <p:ext uri="{BB962C8B-B14F-4D97-AF65-F5344CB8AC3E}">
        <p14:creationId xmlns:p14="http://schemas.microsoft.com/office/powerpoint/2010/main" val="2510382705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1D5C30-C524-B2F6-D531-899A2370A9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58A6D6E5-B918-B897-4A9E-8296396184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Oh, the hope that shines so brightly</a:t>
            </a:r>
            <a:endParaRPr lang="en-AU" dirty="0"/>
          </a:p>
        </p:txBody>
      </p:sp>
      <p:sp>
        <p:nvSpPr>
          <p:cNvPr id="13315" name="Content Placeholder 2">
            <a:extLst>
              <a:ext uri="{FF2B5EF4-FFF2-40B4-BE49-F238E27FC236}">
                <a16:creationId xmlns:a16="http://schemas.microsoft.com/office/drawing/2014/main" id="{335CE640-3A96-CF53-CBC3-AEA08819AD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9456" y="1417638"/>
            <a:ext cx="10225136" cy="5107706"/>
          </a:xfrm>
        </p:spPr>
        <p:txBody>
          <a:bodyPr/>
          <a:lstStyle/>
          <a:p>
            <a:pPr>
              <a:buNone/>
            </a:pPr>
            <a:r>
              <a:rPr lang="en-US" dirty="0"/>
              <a:t>4. Let my heart declare His goodness, </a:t>
            </a:r>
          </a:p>
          <a:p>
            <a:pPr>
              <a:buNone/>
            </a:pPr>
            <a:r>
              <a:rPr lang="en-US" dirty="0"/>
              <a:t>Let my voice His praises sing. </a:t>
            </a:r>
          </a:p>
          <a:p>
            <a:pPr>
              <a:buNone/>
            </a:pPr>
            <a:r>
              <a:rPr lang="en-US" dirty="0"/>
              <a:t>Hope has risen, Christ has spoken, </a:t>
            </a:r>
          </a:p>
          <a:p>
            <a:pPr>
              <a:buNone/>
            </a:pPr>
            <a:r>
              <a:rPr lang="en-US" dirty="0"/>
              <a:t>Life restored by love’s true King!</a:t>
            </a:r>
          </a:p>
          <a:p>
            <a:pPr>
              <a:buNone/>
            </a:pPr>
            <a:r>
              <a:rPr lang="en-US" b="1" i="1" dirty="0"/>
              <a:t>Chorus</a:t>
            </a:r>
            <a:r>
              <a:rPr lang="en-US" i="1" dirty="0"/>
              <a:t> Oh, the hope that shines so brightly, </a:t>
            </a:r>
          </a:p>
          <a:p>
            <a:pPr marL="0" indent="0">
              <a:buNone/>
            </a:pPr>
            <a:r>
              <a:rPr lang="en-US" i="1" dirty="0"/>
              <a:t>Like the dawn upon my soul! </a:t>
            </a:r>
          </a:p>
          <a:p>
            <a:pPr marL="0" indent="0">
              <a:buNone/>
            </a:pPr>
            <a:r>
              <a:rPr lang="en-US" i="1" dirty="0"/>
              <a:t>Jesus lifts my weary spirit, </a:t>
            </a:r>
          </a:p>
          <a:p>
            <a:pPr marL="0" indent="0">
              <a:buNone/>
            </a:pPr>
            <a:r>
              <a:rPr lang="en-US" i="1" dirty="0"/>
              <a:t>By His love, He makes me whole.</a:t>
            </a:r>
          </a:p>
        </p:txBody>
      </p:sp>
    </p:spTree>
    <p:extLst>
      <p:ext uri="{BB962C8B-B14F-4D97-AF65-F5344CB8AC3E}">
        <p14:creationId xmlns:p14="http://schemas.microsoft.com/office/powerpoint/2010/main" val="2551539265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D3DC1E-19EF-CCFA-7176-D66478A8AA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286FBFFD-8E13-E654-960D-05150E49C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Oh, the hope that shines so brightly</a:t>
            </a:r>
            <a:endParaRPr lang="en-AU" dirty="0"/>
          </a:p>
        </p:txBody>
      </p:sp>
      <p:sp>
        <p:nvSpPr>
          <p:cNvPr id="13315" name="Content Placeholder 2">
            <a:extLst>
              <a:ext uri="{FF2B5EF4-FFF2-40B4-BE49-F238E27FC236}">
                <a16:creationId xmlns:a16="http://schemas.microsoft.com/office/drawing/2014/main" id="{5161093B-F79E-4324-96C1-81F11C3250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9456" y="1417638"/>
            <a:ext cx="10225136" cy="5107706"/>
          </a:xfrm>
        </p:spPr>
        <p:txBody>
          <a:bodyPr/>
          <a:lstStyle/>
          <a:p>
            <a:pPr>
              <a:buNone/>
            </a:pPr>
            <a:r>
              <a:rPr lang="en-US" dirty="0"/>
              <a:t>5. Now I walk with faith unshaken, </a:t>
            </a:r>
          </a:p>
          <a:p>
            <a:pPr>
              <a:buNone/>
            </a:pPr>
            <a:r>
              <a:rPr lang="en-US" dirty="0"/>
              <a:t>Grace has turned my fears to light. </a:t>
            </a:r>
          </a:p>
          <a:p>
            <a:pPr>
              <a:buNone/>
            </a:pPr>
            <a:r>
              <a:rPr lang="en-US" dirty="0"/>
              <a:t>Hope has found me, love has claimed me, </a:t>
            </a:r>
          </a:p>
          <a:p>
            <a:pPr>
              <a:buNone/>
            </a:pPr>
            <a:r>
              <a:rPr lang="en-US" dirty="0"/>
              <a:t>In His peace, my heart takes flight.</a:t>
            </a:r>
          </a:p>
          <a:p>
            <a:pPr>
              <a:buNone/>
            </a:pPr>
            <a:r>
              <a:rPr lang="en-US" b="1" i="1" dirty="0"/>
              <a:t>Chorus</a:t>
            </a:r>
            <a:r>
              <a:rPr lang="en-US" i="1" dirty="0"/>
              <a:t> Oh, the hope that shines so brightly, </a:t>
            </a:r>
          </a:p>
          <a:p>
            <a:pPr marL="0" indent="0">
              <a:buNone/>
            </a:pPr>
            <a:r>
              <a:rPr lang="en-US" i="1" dirty="0"/>
              <a:t>Like the dawn upon my soul! </a:t>
            </a:r>
          </a:p>
          <a:p>
            <a:pPr marL="0" indent="0">
              <a:buNone/>
            </a:pPr>
            <a:r>
              <a:rPr lang="en-US" i="1" dirty="0"/>
              <a:t>Jesus lifts my weary spirit, </a:t>
            </a:r>
          </a:p>
          <a:p>
            <a:pPr marL="0" indent="0">
              <a:buNone/>
            </a:pPr>
            <a:r>
              <a:rPr lang="en-US" i="1" dirty="0"/>
              <a:t>By His love, He makes me whole.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C757435-B79E-A815-56FC-81872DEDA8F5}"/>
              </a:ext>
            </a:extLst>
          </p:cNvPr>
          <p:cNvSpPr txBox="1"/>
          <p:nvPr/>
        </p:nvSpPr>
        <p:spPr>
          <a:xfrm>
            <a:off x="7680176" y="5325015"/>
            <a:ext cx="4464496" cy="9787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nl-NL" sz="1800" dirty="0">
                <a:solidFill>
                  <a:schemeClr val="bg2">
                    <a:lumMod val="50000"/>
                  </a:schemeClr>
                </a:solidFill>
              </a:rPr>
              <a:t>Words: © 2025 Chris Crause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nl-NL" sz="1800" dirty="0">
                <a:solidFill>
                  <a:schemeClr val="bg2">
                    <a:lumMod val="50000"/>
                  </a:schemeClr>
                </a:solidFill>
              </a:rPr>
              <a:t>Melody: Joseph Medlicott Scriven 1819-86</a:t>
            </a:r>
            <a:r>
              <a:rPr lang="nl-NL" sz="1800" i="1" dirty="0">
                <a:solidFill>
                  <a:schemeClr val="bg2">
                    <a:lumMod val="50000"/>
                  </a:schemeClr>
                </a:solidFill>
              </a:rPr>
              <a:t>alt</a:t>
            </a:r>
            <a:endParaRPr lang="nl-NL" sz="1800" dirty="0">
              <a:solidFill>
                <a:schemeClr val="bg2">
                  <a:lumMod val="50000"/>
                </a:schemeClr>
              </a:solidFill>
            </a:endParaRP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nl-NL" sz="1800" dirty="0">
                <a:solidFill>
                  <a:schemeClr val="bg2">
                    <a:lumMod val="50000"/>
                  </a:schemeClr>
                </a:solidFill>
              </a:rPr>
              <a:t>Used by permission CCL LICENCE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8571477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403</Words>
  <Application>Microsoft Office PowerPoint</Application>
  <PresentationFormat>Widescreen</PresentationFormat>
  <Paragraphs>54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Theme</vt:lpstr>
      <vt:lpstr>Oh, the hope that shines so brightly Tune: What a Friend we have in Jesus</vt:lpstr>
      <vt:lpstr>Oh, the hope that shines so brightly</vt:lpstr>
      <vt:lpstr>Oh, the hope that shines so brightly</vt:lpstr>
      <vt:lpstr>Oh, the hope that shines so brightly</vt:lpstr>
      <vt:lpstr>Oh, the hope that shines so brightly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 Crause</dc:creator>
  <cp:lastModifiedBy>Chris Crause</cp:lastModifiedBy>
  <cp:revision>1</cp:revision>
  <dcterms:created xsi:type="dcterms:W3CDTF">2025-09-13T04:24:56Z</dcterms:created>
  <dcterms:modified xsi:type="dcterms:W3CDTF">2025-09-13T04:25:55Z</dcterms:modified>
</cp:coreProperties>
</file>