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694" r:id="rId2"/>
    <p:sldId id="695" r:id="rId3"/>
    <p:sldId id="69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81D20-87A0-48AA-998E-8115ECACDBA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8F53A-E843-4D9F-8067-198F9ACCD5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5907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240A0-96E1-1049-B926-F585DEC64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C9E7143D-B1F0-7CD8-A2F3-F42B1C3275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8DF817C3-390D-F3CD-FCF2-1E356EDA8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Joy to the world!</a:t>
            </a: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0309FCEF-81CD-EA12-1777-DC2207985F05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1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384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F3429-A89F-96D4-A4BF-69C5A6F1A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29D43930-EC41-E229-C002-65C460DCD7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CDFE4A94-B784-2DF1-5C48-DE04996C1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EBF42C1A-EF2E-6B8A-38C9-202F872EA59B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2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829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AED57-A400-38DC-E6FA-88679C673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2FB18DE7-0CFE-BE6A-DC1D-D771905F6A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04AC7C5E-C582-64CB-EF85-87AB6B4E1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49919C34-8480-9AB8-1BFE-E28A04EABE1D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3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24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E8691-FF9C-00B5-EA67-BEB981131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BB24AF-3BD4-C2A0-690A-5FBA56DDD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636A9-D275-BEB4-F680-74326FC3F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7AD24-5BCC-45BD-1335-D4441997A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51DD5-44C7-CB0F-4A74-861AA93E4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0588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419E-5AD8-B9C0-B0AB-037E6A67A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8A5EAA-381D-6F68-5CDD-6B8881A9F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DF49A-B763-0127-4AE1-EC5AB38B9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23BA4-53D8-EC0F-0576-FB39F29D7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51B83-3383-6C37-A006-8ED6E1091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8460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B77390-4E49-6277-5B84-69B87B772D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9EC4F-006F-6132-5F06-CC9B7B344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1FAD3-9C12-65BE-D9EF-5C67DA499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BCFB1-2603-356E-26F9-F1FD7DEFB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C238E-0E9E-6D70-A32A-3B69A3BB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889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5D8D-CFC2-D250-64BD-FEEC8DDCF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F944C-5427-EEFD-F2B8-A4E18B0A9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E06DB-8B6B-C89F-F024-56B1C4281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6A0AA-CA04-6832-CFA2-B0E984B9B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E70EE-B669-5ECF-C6C6-771A8D0F1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579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60F36-8F04-BC53-F3DF-D0F3D0D3A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20AFB-20A2-B9A0-F80B-2E129A569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3D197-008B-DA53-5BAC-EDB788C5A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7AE10-4224-24D5-AB07-D0F727A9C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E2878-CF27-7968-4CD1-E937FA1A6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363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74E38-DD5A-9A43-4499-71B426508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B4D41-56D6-B33C-D3FE-54A81BC4ED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5E7923-981E-7E5B-8303-C75461F7B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3B478-8429-72C9-BA48-B4FB9CE67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6C2AD-CBB0-7684-CA00-0B3D88902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A2BE0B-557D-7E87-F981-488E2D644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105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1C3F1-73BF-3D9D-F5C3-092E0DFAB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469CE-783D-3D7D-CB1F-4C56FC095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92CCC-C89F-3472-04FE-0724A9038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A56573-149C-4FFB-2371-5DFCEA746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9714E-AE83-FF20-28FD-4F12402E8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8701B7-AAE7-BA42-1A07-0C535D8D1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911FF2-1E1A-1F1F-81AD-711C623FF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A1164B-CD73-79ED-57C1-11C0AAE00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546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89412-8C6E-20B1-8B0C-74855835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231378-76A2-2098-1C21-DF396B795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EB2818-F417-AE93-2798-5BA28CCD1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F0CB1A-40C3-A59B-4492-AC0DCE47A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4865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AC55D8-F3F1-5B97-6457-E86C7BC0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7D2D3-AE2D-5A15-9A8A-377CB5D8A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97556-BEE9-C0C3-9568-762021C22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230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9DC13-6A9A-DCE2-D459-3C25D90CB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630E4-143D-C9DF-42B3-50E59BF58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3DB75-43B8-ABB6-EEC2-40E0626DA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4DC4E-1D4E-808C-8995-77B517BD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9B500-0D33-7F2E-3E6B-513CFD1D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A73087-3484-10C1-CC56-E47043F8B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2050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8D232-E0AB-3FCC-47A9-E0BB43565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9BBAD4-FFA7-356E-10C4-FB7F28D0A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3C22B-AEFA-1028-F782-C7E21B4AE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CF1FE-7482-12CF-2577-325FFB210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419F9-44EC-F6BB-AA8C-3275C1BC9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3ACB1-DC9E-0087-D4FE-646BD94DF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442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929770-2C7E-17E5-B15C-2C56B02C6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4ECA8-8AE4-ACFC-2AB7-994AEDEB2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28C47-8052-2C6D-95FC-C4B2EC0EA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CCC568-9ADC-4BE6-8D1D-D54E82AFD0F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4D6E2-3213-9FBD-3A8E-670172299F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124A1-6DE3-F2C2-769C-3E6673486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344E43-E231-4916-8FBE-719A35D8D0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930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DC279-1F98-F232-6BC9-1AB2ED50B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B6BA734-DE4C-D0BE-6C4C-53EA20D0BA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AU" sz="3200" dirty="0"/>
              <a:t>Joy to the marginalised </a:t>
            </a:r>
            <a:br>
              <a:rPr lang="en-AU" sz="3200" dirty="0"/>
            </a:br>
            <a:r>
              <a:rPr lang="en-AU" sz="2400" dirty="0"/>
              <a:t>Tune: Together in Song 268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BA10167-9BCF-C114-9CBA-493235599B0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2" y="1484784"/>
            <a:ext cx="11089232" cy="5373215"/>
          </a:xfrm>
        </p:spPr>
        <p:txBody>
          <a:bodyPr/>
          <a:lstStyle/>
          <a:p>
            <a:pPr marL="742950" indent="-742950">
              <a:buFontTx/>
              <a:buAutoNum type="arabicPeriod"/>
            </a:pPr>
            <a:r>
              <a:rPr lang="en-US" sz="3600" dirty="0"/>
              <a:t>Joy to the lost, the broken heart, </a:t>
            </a:r>
          </a:p>
          <a:p>
            <a:pPr marL="0" indent="0">
              <a:buNone/>
            </a:pPr>
            <a:r>
              <a:rPr lang="en-US" sz="3600" dirty="0"/>
              <a:t>For Christ has come to heal! </a:t>
            </a:r>
          </a:p>
          <a:p>
            <a:pPr marL="0" indent="0">
              <a:buNone/>
            </a:pPr>
            <a:r>
              <a:rPr lang="en-US" sz="3600" dirty="0"/>
              <a:t>The weary soul, the wounded life, </a:t>
            </a:r>
          </a:p>
          <a:p>
            <a:pPr marL="0" indent="0">
              <a:buNone/>
            </a:pPr>
            <a:r>
              <a:rPr lang="en-US" sz="3600" dirty="0"/>
              <a:t>His love has come for me, His love has come for you! </a:t>
            </a:r>
          </a:p>
          <a:p>
            <a:pPr marL="0" indent="0">
              <a:buNone/>
            </a:pPr>
            <a:r>
              <a:rPr lang="en-US" sz="3600" dirty="0"/>
              <a:t>His love for all, </a:t>
            </a:r>
          </a:p>
          <a:p>
            <a:pPr marL="0" indent="0">
              <a:buNone/>
            </a:pPr>
            <a:r>
              <a:rPr lang="en-US" sz="3600" dirty="0"/>
              <a:t>So God be praised!!</a:t>
            </a:r>
            <a:endParaRPr lang="en-AU" sz="2800" b="1" i="1" dirty="0"/>
          </a:p>
        </p:txBody>
      </p:sp>
    </p:spTree>
    <p:extLst>
      <p:ext uri="{BB962C8B-B14F-4D97-AF65-F5344CB8AC3E}">
        <p14:creationId xmlns:p14="http://schemas.microsoft.com/office/powerpoint/2010/main" val="372305440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0971E-E461-03A0-E2FC-E5BCDE488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8D204A6-F175-4DAD-9A85-E377F8E037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AU" sz="3200" dirty="0"/>
              <a:t>Joy to the marginalised</a:t>
            </a:r>
            <a:br>
              <a:rPr lang="en-AU" sz="3200" dirty="0"/>
            </a:br>
            <a:r>
              <a:rPr lang="en-AU" sz="2400" dirty="0"/>
              <a:t>Tune: Together in Song 268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A51730-D8E3-BAD6-1535-D7AC77DE771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1484785"/>
            <a:ext cx="11593288" cy="4896544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2. Joy to the poor, the cast aside, </a:t>
            </a:r>
          </a:p>
          <a:p>
            <a:pPr marL="0" indent="0">
              <a:buNone/>
            </a:pPr>
            <a:r>
              <a:rPr lang="en-US" sz="3600" dirty="0"/>
              <a:t>For Christ has made them whole! </a:t>
            </a:r>
          </a:p>
          <a:p>
            <a:pPr marL="0" indent="0">
              <a:buNone/>
            </a:pPr>
            <a:r>
              <a:rPr lang="en-US" sz="3600" dirty="0"/>
              <a:t>His grace lifts up their souls, His grace lifts up their souls! </a:t>
            </a:r>
          </a:p>
          <a:p>
            <a:pPr marL="0" indent="0">
              <a:buNone/>
            </a:pPr>
            <a:r>
              <a:rPr lang="en-US" sz="3600" dirty="0"/>
              <a:t>No power defines their worth, No wealth defines their worth, </a:t>
            </a:r>
          </a:p>
          <a:p>
            <a:pPr marL="0" indent="0">
              <a:buNone/>
            </a:pPr>
            <a:r>
              <a:rPr lang="en-US" sz="3600" dirty="0"/>
              <a:t>His grace, is what lifts up their souls!</a:t>
            </a:r>
            <a:endParaRPr lang="en-AU" sz="5400" b="1" i="1" dirty="0"/>
          </a:p>
        </p:txBody>
      </p:sp>
    </p:spTree>
    <p:extLst>
      <p:ext uri="{BB962C8B-B14F-4D97-AF65-F5344CB8AC3E}">
        <p14:creationId xmlns:p14="http://schemas.microsoft.com/office/powerpoint/2010/main" val="44719383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8FC80-4438-1693-6B8A-EE8E7D9B4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3F7380C-3B76-FACC-ED61-0699D13EF11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AU" sz="3200" dirty="0"/>
              <a:t>Joy to the marginalised</a:t>
            </a:r>
            <a:br>
              <a:rPr lang="en-AU" sz="3200" dirty="0"/>
            </a:br>
            <a:r>
              <a:rPr lang="en-AU" sz="2400" dirty="0"/>
              <a:t>Tune: Together in Song 268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B037B14-F7B8-1DE0-E6E7-F157365EA58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2" y="1484784"/>
            <a:ext cx="9238481" cy="5373215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3. Joy to the world, the least and last, </a:t>
            </a:r>
          </a:p>
          <a:p>
            <a:pPr marL="0" indent="0">
              <a:buNone/>
            </a:pPr>
            <a:r>
              <a:rPr lang="en-US" sz="3600" dirty="0"/>
              <a:t>For Christ has made them free! </a:t>
            </a:r>
          </a:p>
          <a:p>
            <a:pPr marL="0" indent="0">
              <a:buNone/>
            </a:pPr>
            <a:r>
              <a:rPr lang="en-US" sz="3600" dirty="0"/>
              <a:t>His light is ours to see! His light is ours to see! </a:t>
            </a:r>
          </a:p>
          <a:p>
            <a:pPr marL="0" indent="0">
              <a:buNone/>
            </a:pPr>
            <a:r>
              <a:rPr lang="en-US" sz="3600" dirty="0"/>
              <a:t>The humble they will rise, the meek they will rejoice,</a:t>
            </a:r>
          </a:p>
          <a:p>
            <a:pPr marL="0" indent="0">
              <a:buNone/>
            </a:pPr>
            <a:r>
              <a:rPr lang="en-US" sz="3600" dirty="0"/>
              <a:t>His light, His light is ours to see!</a:t>
            </a:r>
            <a:endParaRPr lang="en-AU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C469B1-5BBE-80D8-8401-2A4915CA98F0}"/>
              </a:ext>
            </a:extLst>
          </p:cNvPr>
          <p:cNvSpPr txBox="1"/>
          <p:nvPr/>
        </p:nvSpPr>
        <p:spPr>
          <a:xfrm>
            <a:off x="7608168" y="5790585"/>
            <a:ext cx="4346064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2025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Melody: GF Handel, Adapted by Lowell Mason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Used by permission CCL LICENCE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80127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218</Words>
  <Application>Microsoft Office PowerPoint</Application>
  <PresentationFormat>Widescreen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Joy to the marginalised  Tune: Together in Song 268</vt:lpstr>
      <vt:lpstr>Joy to the marginalised Tune: Together in Song 268</vt:lpstr>
      <vt:lpstr>Joy to the marginalised Tune: Together in Song 268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2025-09-13T04:06:52Z</dcterms:created>
  <dcterms:modified xsi:type="dcterms:W3CDTF">2025-09-13T04:08:02Z</dcterms:modified>
</cp:coreProperties>
</file>