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134" r:id="rId2"/>
    <p:sldId id="2074" r:id="rId3"/>
    <p:sldId id="2075" r:id="rId4"/>
    <p:sldId id="20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5FD5B-7E28-4743-ABD5-A084A22BF61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8CF93-95C6-4FBB-8E0F-05815919CE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4721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1BD20-BAEE-B068-9DB5-AD9FAF953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B3F9BB8-B48C-3D4E-84F4-53366DEC9E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6AD2164-ABB4-1F89-82F9-F5C7BA4C5B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i="1" dirty="0"/>
              <a:t>(Verse 1 – </a:t>
            </a:r>
            <a:r>
              <a:rPr lang="en-US" i="1" dirty="0" err="1"/>
              <a:t>Labour</a:t>
            </a:r>
            <a:r>
              <a:rPr lang="en-US" i="1" dirty="0"/>
              <a:t> as Part of Creation)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4934D1C-D14D-2358-709E-0572421AB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88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33AF1-7F6C-997E-4A79-1982DA773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791C1BF0-BA1A-DD18-229F-CCE8AF9A1D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0213F7D7-DB64-48FB-F4EE-DF687993E5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i="1" dirty="0"/>
              <a:t>(Verse 2 – </a:t>
            </a:r>
            <a:r>
              <a:rPr lang="en-US" sz="1200" dirty="0"/>
              <a:t>Sabbath as Rhythm and Rest </a:t>
            </a:r>
            <a:r>
              <a:rPr lang="en-US" i="1" dirty="0"/>
              <a:t>)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2BA99DCC-AEF4-93CB-87E0-0462253C80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705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FCAEC-FC1A-0372-C33C-C20E07156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6610D0FF-67C2-4418-DA72-5EA98802E4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066DA50A-7A0F-8DBD-F0D2-D84618C117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i="1" dirty="0"/>
              <a:t>(Verse 3 – </a:t>
            </a:r>
            <a:r>
              <a:rPr lang="en-US" sz="1200" dirty="0" err="1"/>
              <a:t>Labour</a:t>
            </a:r>
            <a:r>
              <a:rPr lang="en-US" sz="1200" dirty="0"/>
              <a:t> as Meaning and Joy </a:t>
            </a:r>
            <a:r>
              <a:rPr lang="en-US" i="1" dirty="0"/>
              <a:t>)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98CE671B-D878-1AD9-B594-8D8689521D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764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99F2E-E1E4-C11D-3A05-1F25FB817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CC2DA06-51E2-7CA3-CE59-3C01006EAA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4129DCD9-E91F-A4DC-F7F0-25E82DC1D2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i="1" dirty="0"/>
              <a:t>(Verse 4 – </a:t>
            </a:r>
            <a:r>
              <a:rPr lang="en-US" sz="1200" dirty="0"/>
              <a:t>Rest and Peace in God</a:t>
            </a:r>
            <a:r>
              <a:rPr lang="en-US" i="1" dirty="0"/>
              <a:t>)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56AEF3A2-7DAD-74A6-A1A3-18DE870D2E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901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E0933-4EB8-90D1-48C8-B969B2411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815FE1-149A-DC33-1014-536A84C71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63569-5646-7C99-1B02-DC2D1C387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FF09B-7A4F-AC90-784A-C63ACCA16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2746E-5A74-C494-B46E-5BFC6676F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5748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D27E5-6C6C-36EE-7B21-569F7EA82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F4B60-912C-9D46-6172-C509BBE79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3EBE7-A097-C574-9F74-538ADD648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27006-FA1B-9681-AE5A-185DFCEA8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AEFF2-BE44-BC95-FC4D-C3A48395C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638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6AB9DC-BB10-6768-F622-EE32EC8AB2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F3750C-49E2-FDC4-491D-8C43141714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5D257-7B9C-2EBF-4FEA-462754491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A7AB-8A29-7643-6B2F-74CC415D2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F0A63-FBAF-6ADF-56A5-4A892AEC6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469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21D8C-1699-B9FC-AD50-4719A2F37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8169A-1605-9C7B-554E-27401C2A7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F773A-BFDC-AF08-FAB7-4BA231A3F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37615-C88D-0BD4-C0EE-DEA94913D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EC0B1-62CE-A364-33EE-4A2A5613F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862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062A3-CAED-DF9B-60E3-BA2725322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9FBB7-BB65-33D8-DAE9-BCC51DA6B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A207F-DAD2-3F26-3596-8A22C41D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49E79-A834-38DC-7127-97033B421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0D03B-A6B8-0886-A6F9-D0065EB33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271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1C8AF-67F9-4015-FB1A-670821AEF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12B9D-1DE9-34A8-F4B0-6910604CFF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3681B6-6ED6-BCEE-7833-3EBD9C0F8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C8DD9-44FB-4946-F02E-67AA7E336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4DB86-38FA-8F1B-81D1-34B6B0F6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08562-3416-1AEA-5EDA-DDA87E577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9214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94E1D-E032-A627-3A30-CFF949A35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235A1-797A-78C1-99CC-BB3A70699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7E81A3-C359-D057-138E-979C331DC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1A221C-7803-2FE3-C4DD-F660AF8B44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DFF046-752A-F6CE-EE9E-BFF02E5F65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3D92B6-854E-F457-90A7-7AA8C3DEC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AFFEA4-947F-1BC9-825B-468E99FE8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7EF8AA-1ECD-75EA-E9AF-D35B09EA3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5483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5681D-0586-8557-45FD-D2B99900D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5FB442-447F-96D3-B087-2D3575344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B92C2-8E54-C0F0-65C4-CA606AD0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FF9391-1D66-754E-215F-EFE4D83C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5729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9CE5D7-0E35-FC2F-A96E-6A108A721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603B84-12CD-1E5D-A4A8-1770670BB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C3A0E8-0F14-522D-4B7F-057EA3D1D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317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F2A47-06A3-FCC8-57DF-CD4B965C8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13493-9915-5E68-0960-469295459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4066BC-91D2-0837-9451-CD489C1C8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B9D59D-9602-6020-E126-938A99B0C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E69337-EC21-94AE-2762-F925C1CA2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3090C4-624F-DE28-0F8D-0903B4D2A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772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49619-A53A-B48D-346A-C1EB5343D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E6568E-9B59-DC48-6EED-CD571AB334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EE1CE9-DEE9-AD8F-AC94-9C7E639507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9C0FF-DB5F-0AEB-E287-1D292DF1F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53839-64E9-96C6-306F-8E167972C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26CB09-D579-3645-3925-67EA7C0FB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476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FB328C-7509-B508-B293-00B5A2E6C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F7FA7-7B4A-2F29-34C1-807D6404A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D5479-4515-4063-AEAB-B793003098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6864D8-A005-4783-AE29-8ACE6F7A93E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FE56B-ACCE-9EF8-42A8-E904AB70EF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3AFB6-29E1-A30A-EE1A-FFF7F15524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3660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04621-103E-D449-B371-269B27E5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9776F06-79A9-6169-D27D-FDD740A0A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In Work and Rest We Live</a:t>
            </a:r>
            <a:br>
              <a:rPr lang="nl-NL" altLang="en-US" sz="3600" dirty="0"/>
            </a:br>
            <a:r>
              <a:rPr lang="nl-NL" altLang="en-US" sz="2800" dirty="0"/>
              <a:t>(Melody: TiS 106 Nun danket alle Gott)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3BF6253-F1F7-7865-2A7B-3ED59FBFC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742950" indent="-742950" eaLnBrk="1" hangingPunct="1">
              <a:lnSpc>
                <a:spcPct val="90000"/>
              </a:lnSpc>
              <a:buFontTx/>
              <a:buAutoNum type="arabicPeriod"/>
            </a:pPr>
            <a:r>
              <a:rPr lang="en-US" sz="4000" dirty="0"/>
              <a:t>God called us from the dust,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to tend the world with caring,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to shape and sow and guard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all earth’s entrusted beings.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From Eden’s first command,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our </a:t>
            </a:r>
            <a:r>
              <a:rPr lang="en-US" sz="4000" dirty="0" err="1"/>
              <a:t>labour</a:t>
            </a:r>
            <a:r>
              <a:rPr lang="en-US" sz="4000" dirty="0"/>
              <a:t> was God’s gift—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to steward soil and sea,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to build, to mend, to lift.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93515731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28173-22D4-0CCC-93E6-114F5E1EA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5308823B-6935-83C9-F3AF-24675012FD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In Work and Rest We Live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374D7F8-BA57-B884-BD7B-9245BD6A3D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2. God blessed the seventh day,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a holy, quiet space—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a rhythm woven deep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in mercy and in grace.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Not rest from toil alone,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but rest to be restored: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to breathe, reflect, and know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the presence of the Lord.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27814257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795B1-2E8A-5023-52F4-6C30B28B5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503D216-D76E-3BAB-A892-380D8C56E4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In Work and Rest We Live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FC6F338F-AAD2-1C1F-A8B2-F604F645F3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3. Work is no bitter curse,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nor merely daily </a:t>
            </a:r>
            <a:r>
              <a:rPr lang="en-US" sz="4000" dirty="0" err="1"/>
              <a:t>cho</a:t>
            </a:r>
            <a:r>
              <a:rPr lang="en-US" sz="4000" dirty="0"/>
              <a:t>-res,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but purpose for the heart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that seeks to serve and so-ar.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In sweat and song alike,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God meets us in the field,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and joy becomes our strength,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our work becomes our yield.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08259875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8C7D1-4078-81F1-9CBC-FE6223C86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6164177-91B8-20B4-9938-0C54B3C0A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In Work and Rest We Live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3AA6C29-80BE-93BB-DAAF-028D5EB81B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4. In stillness we are found,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renewed in God’s delight.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In quiet we are healed,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our burdens made so light.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A balanced life we seek: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to </a:t>
            </a:r>
            <a:r>
              <a:rPr lang="en-US" sz="4000" dirty="0" err="1"/>
              <a:t>labour</a:t>
            </a:r>
            <a:r>
              <a:rPr lang="en-US" sz="4000" dirty="0"/>
              <a:t>, rest, and pray—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to serve with love and peace,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and walk God’s holy way.</a:t>
            </a:r>
            <a:endParaRPr lang="en-AU" alt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E388C5-0E59-D80F-4292-F435CC89A651}"/>
              </a:ext>
            </a:extLst>
          </p:cNvPr>
          <p:cNvSpPr txBox="1"/>
          <p:nvPr/>
        </p:nvSpPr>
        <p:spPr>
          <a:xfrm>
            <a:off x="7752184" y="4869160"/>
            <a:ext cx="4130040" cy="1588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AU" altLang="en-US" sz="1800" dirty="0">
                <a:solidFill>
                  <a:srgbClr val="808080"/>
                </a:solidFill>
              </a:rPr>
              <a:t>Martin Rinkart 1586-1649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AU" altLang="en-US" sz="1800" dirty="0">
                <a:solidFill>
                  <a:srgbClr val="808080"/>
                </a:solidFill>
              </a:rPr>
              <a:t>Words by Chris Crause 2025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AU" altLang="en-US" sz="1800" dirty="0">
                <a:solidFill>
                  <a:srgbClr val="808080"/>
                </a:solidFill>
              </a:rPr>
              <a:t>Used by permission CCL LICENCE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2757077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297</Words>
  <Application>Microsoft Office PowerPoint</Application>
  <PresentationFormat>Widescreen</PresentationFormat>
  <Paragraphs>47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In Work and Rest We Live (Melody: TiS 106 Nun danket alle Gott)</vt:lpstr>
      <vt:lpstr>In Work and Rest We Live </vt:lpstr>
      <vt:lpstr>In Work and Rest We Live </vt:lpstr>
      <vt:lpstr>In Work and Rest We Live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2025-09-13T03:50:32Z</dcterms:created>
  <dcterms:modified xsi:type="dcterms:W3CDTF">2025-09-13T03:52:33Z</dcterms:modified>
</cp:coreProperties>
</file>