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055" r:id="rId2"/>
    <p:sldId id="509" r:id="rId3"/>
    <p:sldId id="510" r:id="rId4"/>
    <p:sldId id="511" r:id="rId5"/>
    <p:sldId id="51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E429E-980A-4ADD-B529-603F34A324C2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18B4-30AC-4BFB-8A3F-496B2EAACD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118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BA659-F19D-A272-15C5-2A9FB6CAB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CBB7B235-10CB-DD1C-583A-4E38A0B835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CAE4721A-287A-99BF-CDFF-6E406ABFAA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3BF89FA1-CC0B-46A4-E03E-22224C23D2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2596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6948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2355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985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2F7B0-CCA1-D127-33EA-4933898C3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F7094A-11F3-5DDE-9205-F0B377632A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AAAF0-D559-9F77-0727-0E94F679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DAAA9-A94F-2919-85E4-5ED84C2E6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B6FCB-D625-C348-8822-151C750C7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7127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BF1D9-9504-980C-FCBD-91CBCEE7B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50726E-77AF-AAB1-5476-FE42F4481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D496D-8084-8CC6-DAAF-1BB8B86B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2276F-F144-4690-2CBB-540BB833A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C7E4D-DA22-3C6F-D56A-CDEB4A45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2853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498B35-7393-5A6B-FD15-74BA8DCB84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D6F0F-38F9-714B-8022-F2C5FE3A1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F862C-4F79-F785-11EC-E15F8CEB4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8EC11-E459-7872-F660-6D5B3467F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6F396-C8FB-7FC7-7D58-97F039B78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5640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FD255-D24B-2B44-CE45-898E85B2A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AC26C-C20A-982E-B981-6001A1D8E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BEA18-2DA7-CB8A-1302-A2E19EE96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820B7-1CCB-D61B-A75A-6DF073404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4C019-8CAF-6845-02FB-1EA30A01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925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7942B-CBDD-56EC-FB82-ADE4EF09D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7F8B2-CB04-E512-42DB-F66CB4D5B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F4614-5E16-3248-CF67-25F5D417F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48544-51AD-6406-5A98-C0EE2345D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95D39-12F6-9B05-5FAC-2CCAED2D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19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95C4F-9ECA-C182-44EE-3CAEE37CD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74128-39B6-A45E-5CBC-BA03ACB0B5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011AA7-EA60-210F-76A3-15007EB85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D382A-8370-46D3-4CDD-BFE202891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564A0-515B-3525-F317-5CA401F6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64C43-4342-EAAE-DA0B-C223EF0F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4689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6B500-1C86-0865-D190-F5E1D6F1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ABC76-E5A5-3C12-C1B5-14CB04C6F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93493-BD2E-2806-54D7-4E0DC76F6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9242D9-2307-4927-4F50-F3BB0B80B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C81F82-70F9-9043-8391-521EB8BF23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D41F41-45CA-8894-5389-D5FD97D54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2FF8E9-2BA2-6E4B-C1C2-05392BF5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17F1E4-B351-7183-81F3-1885DFB88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62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D597-7D9A-FD8A-A520-B629DFC2F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96C64E-2C7A-DDC5-5058-52234E146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574F4E-3229-02D9-BE9D-E87B82821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C907D-BA64-8B9F-A3F5-97A3978E2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3531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CA87A6-BAC1-1C5B-9907-479738D5E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6F4898-10CF-740A-77AC-06440B665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2D8DD-FECD-7331-65AD-6CDDE3F67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875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5CE67-CEB8-F82D-6173-66A8BB25E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2AF16-E18A-0AA2-6E11-147784A4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7B0B79-C5DB-77BC-33EA-65933BA6D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94B35-4FA6-45EB-EA1E-E383C329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F34F5D-BC2E-FD20-DF9A-B70955045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A7FFB-0982-8B9D-1163-E2C50C441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019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67F35-315F-74CF-E8E7-42F402576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CDF7B7-F77B-9872-7938-363B635B3F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BB9B3-7C3F-DAEC-D36A-5188A2429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58EE88-DB7E-526F-B103-2CDB5EE88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20ACB-7473-F8F2-C10E-FB3A5B9C7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9C9B4-5B4D-3683-F300-E0DA7754A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564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AD7D5A-D494-2E67-99A5-F5411A7B6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1A6EA-7402-1F83-0116-9060BD971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CE45A-BE68-7A7A-ED5B-E35EFBA66B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B5B40A-31BB-4E23-BBF9-630FE143FE0E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162D0-DA38-34BB-128D-D9A0B0E31A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808F7-749F-8A40-0684-CE0510392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8433B4-6F23-4D71-860B-0F5F1643ADC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141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1824B-70FB-D328-CEE1-293E46040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6877C12-F810-5A75-AD89-4A5976E9B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74826" y="1557339"/>
            <a:ext cx="8893175" cy="4752975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AU" sz="2800" dirty="0"/>
              <a:t>1.	Jesus said, “There is more to this journey;</a:t>
            </a:r>
          </a:p>
          <a:p>
            <a:pPr>
              <a:buFontTx/>
              <a:buNone/>
            </a:pPr>
            <a:r>
              <a:rPr lang="en-AU" sz="2800" dirty="0"/>
              <a:t>There’s more than </a:t>
            </a:r>
            <a:r>
              <a:rPr lang="en-AU" sz="2800"/>
              <a:t>just soldiering </a:t>
            </a:r>
            <a:r>
              <a:rPr lang="en-AU" sz="2800" dirty="0"/>
              <a:t>on.”</a:t>
            </a:r>
          </a:p>
          <a:p>
            <a:pPr>
              <a:buFontTx/>
              <a:buNone/>
            </a:pPr>
            <a:r>
              <a:rPr lang="en-AU" sz="2800" dirty="0"/>
              <a:t>Jesus said, “I want you to be happy;</a:t>
            </a:r>
          </a:p>
          <a:p>
            <a:pPr>
              <a:buNone/>
            </a:pPr>
            <a:r>
              <a:rPr lang="en-AU" sz="2800" dirty="0"/>
              <a:t>I want you for a whole new life.”</a:t>
            </a:r>
          </a:p>
          <a:p>
            <a:pPr>
              <a:buFontTx/>
              <a:buNone/>
            </a:pPr>
            <a:r>
              <a:rPr lang="en-AU" sz="2800" dirty="0"/>
              <a:t>If you’re happy,</a:t>
            </a:r>
          </a:p>
          <a:p>
            <a:pPr>
              <a:buFontTx/>
              <a:buNone/>
            </a:pPr>
            <a:r>
              <a:rPr lang="en-AU" sz="2800" dirty="0"/>
              <a:t>Not found grumpy,</a:t>
            </a:r>
          </a:p>
          <a:p>
            <a:pPr>
              <a:buFontTx/>
              <a:buNone/>
            </a:pPr>
            <a:r>
              <a:rPr lang="en-AU" sz="2800" dirty="0"/>
              <a:t>You can help the Word of God get out;</a:t>
            </a:r>
          </a:p>
          <a:p>
            <a:pPr>
              <a:buFontTx/>
              <a:buNone/>
            </a:pPr>
            <a:r>
              <a:rPr lang="en-AU" sz="2800" dirty="0"/>
              <a:t>Life in fullness</a:t>
            </a:r>
          </a:p>
          <a:p>
            <a:pPr>
              <a:buFontTx/>
              <a:buNone/>
            </a:pPr>
            <a:r>
              <a:rPr lang="en-AU" sz="2800" dirty="0"/>
              <a:t>That’s our story</a:t>
            </a:r>
          </a:p>
          <a:p>
            <a:pPr>
              <a:buFontTx/>
              <a:buNone/>
            </a:pPr>
            <a:r>
              <a:rPr lang="en-AU" sz="2800" dirty="0"/>
              <a:t>You’re the one who God has called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A8277C-996F-57D0-D35D-EE5EBC178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AU" sz="3600" dirty="0"/>
              <a:t>If you’re happy</a:t>
            </a:r>
          </a:p>
          <a:p>
            <a:pPr algn="ctr">
              <a:defRPr/>
            </a:pPr>
            <a:r>
              <a:rPr lang="en-AU" sz="2000" kern="0" dirty="0">
                <a:solidFill>
                  <a:srgbClr val="000000"/>
                </a:solidFill>
                <a:latin typeface="+mj-lt"/>
              </a:rPr>
              <a:t>(Tune: Sing Hosanna – </a:t>
            </a:r>
            <a:r>
              <a:rPr lang="en-AU" sz="2000" kern="0" dirty="0" err="1">
                <a:solidFill>
                  <a:srgbClr val="000000"/>
                </a:solidFill>
                <a:latin typeface="+mj-lt"/>
              </a:rPr>
              <a:t>TiS</a:t>
            </a:r>
            <a:r>
              <a:rPr lang="en-AU" sz="2000" kern="0" dirty="0">
                <a:solidFill>
                  <a:srgbClr val="000000"/>
                </a:solidFill>
                <a:latin typeface="+mj-lt"/>
              </a:rPr>
              <a:t> 52)</a:t>
            </a:r>
            <a:endParaRPr lang="en-US" sz="1600" kern="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90913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557339"/>
            <a:ext cx="8893175" cy="4752975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None/>
            </a:pPr>
            <a:r>
              <a:rPr lang="en-AU" sz="2800" dirty="0"/>
              <a:t>2.	Jesus said, “Why the frown at the wedding?</a:t>
            </a:r>
          </a:p>
          <a:p>
            <a:pPr>
              <a:buFontTx/>
              <a:buNone/>
            </a:pPr>
            <a:r>
              <a:rPr lang="en-AU" sz="2800" dirty="0"/>
              <a:t>Don’t you know that the Groom is here?”</a:t>
            </a:r>
          </a:p>
          <a:p>
            <a:pPr>
              <a:buFontTx/>
              <a:buNone/>
            </a:pPr>
            <a:r>
              <a:rPr lang="en-AU" sz="2800" dirty="0"/>
              <a:t>Jesus said, “I am with you-u always!”</a:t>
            </a:r>
          </a:p>
          <a:p>
            <a:pPr>
              <a:buFontTx/>
              <a:buNone/>
            </a:pPr>
            <a:r>
              <a:rPr lang="en-AU" sz="2800" dirty="0"/>
              <a:t>So why-y don’t we act the bride?</a:t>
            </a:r>
          </a:p>
          <a:p>
            <a:pPr>
              <a:buFontTx/>
              <a:buNone/>
            </a:pPr>
            <a:r>
              <a:rPr lang="en-AU" sz="2800" dirty="0"/>
              <a:t>If you’re happy,</a:t>
            </a:r>
          </a:p>
          <a:p>
            <a:pPr>
              <a:buFontTx/>
              <a:buNone/>
            </a:pPr>
            <a:r>
              <a:rPr lang="en-AU" sz="2800" dirty="0"/>
              <a:t>Don’t be grumpy </a:t>
            </a:r>
          </a:p>
          <a:p>
            <a:pPr>
              <a:buFontTx/>
              <a:buNone/>
            </a:pPr>
            <a:r>
              <a:rPr lang="en-AU" sz="2800" dirty="0"/>
              <a:t>Glum cannot be good for anyone</a:t>
            </a:r>
          </a:p>
          <a:p>
            <a:pPr>
              <a:buFontTx/>
              <a:buNone/>
            </a:pPr>
            <a:r>
              <a:rPr lang="en-AU" sz="2800" dirty="0"/>
              <a:t>Don’t be PC </a:t>
            </a:r>
            <a:r>
              <a:rPr lang="en-AU" sz="2800" i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(politically correct)</a:t>
            </a:r>
          </a:p>
          <a:p>
            <a:pPr>
              <a:buFontTx/>
              <a:buNone/>
            </a:pPr>
            <a:r>
              <a:rPr lang="en-AU" sz="2800" dirty="0"/>
              <a:t>Don’t be boring</a:t>
            </a:r>
          </a:p>
          <a:p>
            <a:pPr>
              <a:buFontTx/>
              <a:buNone/>
            </a:pPr>
            <a:r>
              <a:rPr lang="en-AU" sz="2800" dirty="0"/>
              <a:t>Bring the joy for all to share.</a:t>
            </a:r>
          </a:p>
          <a:p>
            <a:pPr>
              <a:buFontTx/>
              <a:buNone/>
            </a:pPr>
            <a:endParaRPr lang="en-AU" sz="2800" dirty="0"/>
          </a:p>
          <a:p>
            <a:pPr lvl="2">
              <a:buFontTx/>
              <a:buNone/>
            </a:pPr>
            <a:r>
              <a:rPr lang="en-AU" sz="2000" dirty="0"/>
              <a:t>				</a:t>
            </a:r>
            <a:r>
              <a:rPr lang="en-AU" sz="2800" dirty="0"/>
              <a:t> 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3D8DE73-BFB6-4181-B24E-2E847CAD2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AU" sz="3600" dirty="0"/>
              <a:t>If you’re happy</a:t>
            </a:r>
          </a:p>
          <a:p>
            <a:pPr algn="ctr">
              <a:defRPr/>
            </a:pPr>
            <a:r>
              <a:rPr lang="en-AU" sz="2000" kern="0" dirty="0">
                <a:solidFill>
                  <a:srgbClr val="000000"/>
                </a:solidFill>
                <a:latin typeface="+mj-lt"/>
              </a:rPr>
              <a:t>(Tune: Sing Hosanna – </a:t>
            </a:r>
            <a:r>
              <a:rPr lang="en-AU" sz="2000" kern="0" dirty="0" err="1">
                <a:solidFill>
                  <a:srgbClr val="000000"/>
                </a:solidFill>
                <a:latin typeface="+mj-lt"/>
              </a:rPr>
              <a:t>TiS</a:t>
            </a:r>
            <a:r>
              <a:rPr lang="en-AU" sz="2000" kern="0" dirty="0">
                <a:solidFill>
                  <a:srgbClr val="000000"/>
                </a:solidFill>
                <a:latin typeface="+mj-lt"/>
              </a:rPr>
              <a:t> 52)</a:t>
            </a:r>
            <a:endParaRPr lang="en-US" sz="1600" kern="0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557339"/>
            <a:ext cx="8893175" cy="4752975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AU" sz="2800" dirty="0"/>
              <a:t>3.	Jesus said, “Look! The birds and the lilies; </a:t>
            </a:r>
          </a:p>
          <a:p>
            <a:pPr>
              <a:buFontTx/>
              <a:buNone/>
            </a:pPr>
            <a:r>
              <a:rPr lang="en-AU" sz="2800" dirty="0"/>
              <a:t>Don’t you know that your Father cares?”</a:t>
            </a:r>
          </a:p>
          <a:p>
            <a:pPr>
              <a:buFontTx/>
              <a:buNone/>
            </a:pPr>
            <a:r>
              <a:rPr lang="en-AU" sz="2800" dirty="0"/>
              <a:t>Jesus said, “Don’t you get that’s what matters?”</a:t>
            </a:r>
          </a:p>
          <a:p>
            <a:pPr>
              <a:buFontTx/>
              <a:buNone/>
            </a:pPr>
            <a:r>
              <a:rPr lang="en-AU" sz="2800" dirty="0"/>
              <a:t>So why don’t you-u join the ride! </a:t>
            </a:r>
          </a:p>
          <a:p>
            <a:pPr>
              <a:buFontTx/>
              <a:buNone/>
            </a:pPr>
            <a:r>
              <a:rPr lang="en-AU" sz="2800" dirty="0"/>
              <a:t>Go be happy,</a:t>
            </a:r>
          </a:p>
          <a:p>
            <a:pPr>
              <a:buFontTx/>
              <a:buNone/>
            </a:pPr>
            <a:r>
              <a:rPr lang="en-AU" sz="2800" dirty="0"/>
              <a:t>Stop being grumpy </a:t>
            </a:r>
          </a:p>
          <a:p>
            <a:pPr>
              <a:buFontTx/>
              <a:buNone/>
            </a:pPr>
            <a:r>
              <a:rPr lang="en-AU" sz="2800" dirty="0"/>
              <a:t>Everyone knows its about the One!</a:t>
            </a:r>
          </a:p>
          <a:p>
            <a:pPr>
              <a:buFontTx/>
              <a:buNone/>
            </a:pPr>
            <a:r>
              <a:rPr lang="en-AU" sz="2800" dirty="0"/>
              <a:t>Stop your snoring</a:t>
            </a:r>
          </a:p>
          <a:p>
            <a:pPr>
              <a:buFontTx/>
              <a:buNone/>
            </a:pPr>
            <a:r>
              <a:rPr lang="en-AU" sz="2800" dirty="0"/>
              <a:t>Let’s get going</a:t>
            </a:r>
          </a:p>
          <a:p>
            <a:pPr>
              <a:buFontTx/>
              <a:buNone/>
            </a:pPr>
            <a:r>
              <a:rPr lang="en-AU" sz="2800" dirty="0"/>
              <a:t>This old story is the one.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D842441-9B63-42C2-B7C5-C47C37004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AU" sz="3600" dirty="0"/>
              <a:t>If you’re happy</a:t>
            </a:r>
          </a:p>
          <a:p>
            <a:pPr algn="ctr">
              <a:defRPr/>
            </a:pPr>
            <a:r>
              <a:rPr lang="en-AU" sz="2000" kern="0" dirty="0">
                <a:solidFill>
                  <a:srgbClr val="000000"/>
                </a:solidFill>
                <a:latin typeface="+mj-lt"/>
              </a:rPr>
              <a:t>(Tune: Sing Hosanna – </a:t>
            </a:r>
            <a:r>
              <a:rPr lang="en-AU" sz="2000" kern="0" dirty="0" err="1">
                <a:solidFill>
                  <a:srgbClr val="000000"/>
                </a:solidFill>
                <a:latin typeface="+mj-lt"/>
              </a:rPr>
              <a:t>TiS</a:t>
            </a:r>
            <a:r>
              <a:rPr lang="en-AU" sz="2000" kern="0" dirty="0">
                <a:solidFill>
                  <a:srgbClr val="000000"/>
                </a:solidFill>
                <a:latin typeface="+mj-lt"/>
              </a:rPr>
              <a:t> 52)</a:t>
            </a:r>
            <a:endParaRPr lang="en-US" sz="1600" kern="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023936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557339"/>
            <a:ext cx="8893175" cy="4752975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AU" sz="2800" dirty="0"/>
              <a:t>4.	Jesus said, “Take to me to the-e leper; </a:t>
            </a:r>
          </a:p>
          <a:p>
            <a:pPr>
              <a:buFontTx/>
              <a:buNone/>
            </a:pPr>
            <a:r>
              <a:rPr lang="en-AU" sz="2800" dirty="0"/>
              <a:t>Don’t you know that I’ve come for these?”</a:t>
            </a:r>
          </a:p>
          <a:p>
            <a:pPr>
              <a:buFontTx/>
              <a:buNone/>
            </a:pPr>
            <a:r>
              <a:rPr lang="en-AU" sz="2800" dirty="0"/>
              <a:t>Jesus said, “I’ve not come for the perfect?”</a:t>
            </a:r>
          </a:p>
          <a:p>
            <a:pPr>
              <a:buFontTx/>
              <a:buNone/>
            </a:pPr>
            <a:r>
              <a:rPr lang="en-AU" sz="2800" dirty="0"/>
              <a:t>So why don’t you just be yourself? </a:t>
            </a:r>
          </a:p>
          <a:p>
            <a:pPr>
              <a:buFontTx/>
              <a:buNone/>
            </a:pPr>
            <a:r>
              <a:rPr lang="en-AU" sz="2800" dirty="0"/>
              <a:t>More than happy,</a:t>
            </a:r>
          </a:p>
          <a:p>
            <a:pPr>
              <a:buFontTx/>
              <a:buNone/>
            </a:pPr>
            <a:r>
              <a:rPr lang="en-AU" sz="2800" dirty="0"/>
              <a:t>That’s the journey</a:t>
            </a:r>
          </a:p>
          <a:p>
            <a:pPr>
              <a:buFontTx/>
              <a:buNone/>
            </a:pPr>
            <a:r>
              <a:rPr lang="en-AU" sz="2800" dirty="0"/>
              <a:t>We spread love to every-one!</a:t>
            </a:r>
          </a:p>
          <a:p>
            <a:pPr>
              <a:buFontTx/>
              <a:buNone/>
            </a:pPr>
            <a:r>
              <a:rPr lang="en-AU" sz="2800" dirty="0"/>
              <a:t>No more stalling</a:t>
            </a:r>
          </a:p>
          <a:p>
            <a:pPr>
              <a:buFontTx/>
              <a:buNone/>
            </a:pPr>
            <a:r>
              <a:rPr lang="en-AU" sz="2800" dirty="0"/>
              <a:t>Let’s get going</a:t>
            </a:r>
          </a:p>
          <a:p>
            <a:pPr>
              <a:buFontTx/>
              <a:buNone/>
            </a:pPr>
            <a:r>
              <a:rPr lang="en-AU" sz="2800" dirty="0"/>
              <a:t>Good News there to be-e told.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D842441-9B63-42C2-B7C5-C47C37004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AU" sz="3600" dirty="0"/>
              <a:t>If you’re happy</a:t>
            </a:r>
          </a:p>
          <a:p>
            <a:pPr algn="ctr">
              <a:defRPr/>
            </a:pPr>
            <a:r>
              <a:rPr lang="en-AU" sz="2000" kern="0" dirty="0">
                <a:solidFill>
                  <a:srgbClr val="000000"/>
                </a:solidFill>
                <a:latin typeface="+mj-lt"/>
              </a:rPr>
              <a:t>(Tune: Sing Hosanna – </a:t>
            </a:r>
            <a:r>
              <a:rPr lang="en-AU" sz="2000" kern="0" dirty="0" err="1">
                <a:solidFill>
                  <a:srgbClr val="000000"/>
                </a:solidFill>
                <a:latin typeface="+mj-lt"/>
              </a:rPr>
              <a:t>TiS</a:t>
            </a:r>
            <a:r>
              <a:rPr lang="en-AU" sz="2000" kern="0" dirty="0">
                <a:solidFill>
                  <a:srgbClr val="000000"/>
                </a:solidFill>
                <a:latin typeface="+mj-lt"/>
              </a:rPr>
              <a:t> 52)</a:t>
            </a:r>
            <a:endParaRPr lang="en-US" sz="1600" kern="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7956760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557339"/>
            <a:ext cx="8893175" cy="4752975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AU" sz="2800" dirty="0"/>
              <a:t>5.	Jesus said, “Don’t you know that I love you; </a:t>
            </a:r>
          </a:p>
          <a:p>
            <a:pPr>
              <a:buFontTx/>
              <a:buNone/>
            </a:pPr>
            <a:r>
              <a:rPr lang="en-AU" sz="2800" dirty="0"/>
              <a:t>Brother, Sister, stranger, friend.”</a:t>
            </a:r>
          </a:p>
          <a:p>
            <a:pPr>
              <a:buFontTx/>
              <a:buNone/>
            </a:pPr>
            <a:r>
              <a:rPr lang="en-AU" sz="2800" dirty="0"/>
              <a:t>Jesus said, “I’ve been your example”</a:t>
            </a:r>
          </a:p>
          <a:p>
            <a:pPr>
              <a:buFontTx/>
              <a:buNone/>
            </a:pPr>
            <a:r>
              <a:rPr lang="en-AU" sz="2800" dirty="0"/>
              <a:t>So why don’t you give your love to all?”</a:t>
            </a:r>
          </a:p>
          <a:p>
            <a:pPr>
              <a:buFontTx/>
              <a:buNone/>
            </a:pPr>
            <a:r>
              <a:rPr lang="en-AU" sz="2800" dirty="0"/>
              <a:t>More than family,</a:t>
            </a:r>
          </a:p>
          <a:p>
            <a:pPr>
              <a:buFontTx/>
              <a:buNone/>
            </a:pPr>
            <a:r>
              <a:rPr lang="en-AU" sz="2800" dirty="0"/>
              <a:t>We’re disciples</a:t>
            </a:r>
          </a:p>
          <a:p>
            <a:pPr>
              <a:buFontTx/>
              <a:buNone/>
            </a:pPr>
            <a:r>
              <a:rPr lang="en-AU" sz="2800" dirty="0"/>
              <a:t>Every-one should care for everyone!</a:t>
            </a:r>
          </a:p>
          <a:p>
            <a:pPr>
              <a:buFontTx/>
              <a:buNone/>
            </a:pPr>
            <a:r>
              <a:rPr lang="en-AU" sz="2800" dirty="0"/>
              <a:t>Love your neighbour</a:t>
            </a:r>
          </a:p>
          <a:p>
            <a:pPr>
              <a:buFontTx/>
              <a:buNone/>
            </a:pPr>
            <a:r>
              <a:rPr lang="en-AU" sz="2800" dirty="0"/>
              <a:t>Do the favour</a:t>
            </a:r>
          </a:p>
          <a:p>
            <a:pPr>
              <a:buFontTx/>
              <a:buNone/>
            </a:pPr>
            <a:r>
              <a:rPr lang="en-AU" sz="2800" dirty="0"/>
              <a:t>Good News out there in the cold.</a:t>
            </a:r>
          </a:p>
          <a:p>
            <a:pPr lvl="2">
              <a:buFontTx/>
              <a:buNone/>
            </a:pPr>
            <a:r>
              <a:rPr lang="en-AU" sz="2000" dirty="0"/>
              <a:t>				© 2021 Chris Crause. Used by permission</a:t>
            </a:r>
            <a:endParaRPr lang="en-AU" sz="28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D842441-9B63-42C2-B7C5-C47C37004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AU" sz="3600" dirty="0"/>
              <a:t>If you’re happy</a:t>
            </a:r>
          </a:p>
          <a:p>
            <a:pPr algn="ctr">
              <a:defRPr/>
            </a:pPr>
            <a:r>
              <a:rPr lang="en-AU" sz="2000" kern="0" dirty="0">
                <a:solidFill>
                  <a:srgbClr val="000000"/>
                </a:solidFill>
                <a:latin typeface="+mj-lt"/>
              </a:rPr>
              <a:t>(Tune: Sing Hosanna – </a:t>
            </a:r>
            <a:r>
              <a:rPr lang="en-AU" sz="2000" kern="0" dirty="0" err="1">
                <a:solidFill>
                  <a:srgbClr val="000000"/>
                </a:solidFill>
                <a:latin typeface="+mj-lt"/>
              </a:rPr>
              <a:t>TiS</a:t>
            </a:r>
            <a:r>
              <a:rPr lang="en-AU" sz="2000" kern="0" dirty="0">
                <a:solidFill>
                  <a:srgbClr val="000000"/>
                </a:solidFill>
                <a:latin typeface="+mj-lt"/>
              </a:rPr>
              <a:t> 52)</a:t>
            </a:r>
            <a:endParaRPr lang="en-US" sz="1600" kern="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5639606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431</Words>
  <Application>Microsoft Office PowerPoint</Application>
  <PresentationFormat>Widescreen</PresentationFormat>
  <Paragraphs>68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2025-09-13T03:43:38Z</dcterms:created>
  <dcterms:modified xsi:type="dcterms:W3CDTF">2025-09-13T03:44:39Z</dcterms:modified>
</cp:coreProperties>
</file>