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487" r:id="rId2"/>
    <p:sldId id="682" r:id="rId3"/>
    <p:sldId id="488" r:id="rId4"/>
    <p:sldId id="683" r:id="rId5"/>
    <p:sldId id="489" r:id="rId6"/>
    <p:sldId id="684" r:id="rId7"/>
    <p:sldId id="490" r:id="rId8"/>
    <p:sldId id="690" r:id="rId9"/>
    <p:sldId id="686" r:id="rId10"/>
    <p:sldId id="691" r:id="rId11"/>
    <p:sldId id="687" r:id="rId12"/>
    <p:sldId id="692" r:id="rId13"/>
    <p:sldId id="688" r:id="rId14"/>
    <p:sldId id="69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809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44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CF55D-C722-483F-9008-71E1ACCF8995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5D9E3A-AC1D-442B-8376-0B6EC1D7F02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3173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B0FDED3F-69DB-8E54-3434-0B2DB950CA6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A4ADB618-E1FD-29C9-C054-CAF85ED97FC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Sing Hosanna</a:t>
            </a:r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A4396150-BC6F-F926-99AD-F6E6D24310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99AF998-B8FD-43DF-92FB-01930059BD92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0843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2BCB0-3A25-4ECB-BF41-DC18A817F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500EB017-E54E-797B-8867-EAED3EEB7AF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AEFF56E9-34C8-5A48-015A-C09AD578B7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5C4EFD29-9E97-206B-089C-04CB12505B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9D7C4CD-7AC8-4949-A00E-E18CE5BC476A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6854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2D0C0B-3B36-8C89-24EC-46914E202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7977FC2F-1067-46DF-9C05-6FB6F53051A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C975D5E8-49C2-8F00-A146-78B21C37F8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2BA63B2D-9937-24F0-9FE0-5D5EBCD287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474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28760-D878-92F3-AF0D-72D9CCC32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C77DDD04-CDA2-2097-E479-DA11FF20868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EA3D084B-DD17-E1CD-F279-5E175DA94C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199381C1-2FB8-0565-A6D0-467ECF04B1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9D7C4CD-7AC8-4949-A00E-E18CE5BC476A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1579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D059C-19F8-7858-5C90-7B23B2899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09D331D1-406D-FC9C-500D-FCED7B36233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402B8E8C-7922-2C5F-3C2A-93D170AE6DB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7A3E191C-C7C3-CF93-0B07-0135D7E6D5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2136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463655-8D37-683D-378F-469727350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301F73F6-5DE8-76BA-E63E-FB7BCB0F35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1BA4B8CF-98A2-69E2-AA2D-5D3DBAF406C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F6530C30-BD03-E81B-1515-00E5A3BF26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9D7C4CD-7AC8-4949-A00E-E18CE5BC476A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108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C901F3D9-3A14-5108-593C-CE1769F5F7F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00C47023-7341-A25B-F063-7B23FBE6E7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F0F8D52D-BF63-F527-C9CD-28B336AE6C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A2A8D7B-CD2A-4EB4-A9C6-D65C686D7A1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6F1FDC0E-984A-6DCD-560A-323818543B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C6DB7576-87F0-49BD-238B-020D0963A27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5462DC12-84DC-549D-CD36-ADC826731D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CB5741-61D0-421D-A649-CF97EFE2C5C8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5148D09A-0FF2-80DA-F803-9CEA2BBB6C4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F0E02E94-93A8-78D0-F7F3-C873978D765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E12C1F40-1E0E-51AC-E5DF-E6B0376FD7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92CAEA3-D9E6-47FA-8B97-8BA47E1304DB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2D6499B2-4F7F-0DA6-B4DC-7067A39682C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84B3D03E-0024-7CB2-33A1-74924CA130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4E3EC395-FA1B-7D39-2D26-EC55AB18EF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E3EB9A8-43DF-4306-9A53-7AA6D1EC919E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F3D0315F-9C8C-C0EC-555D-F8B397C1A2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D2A029BE-14A8-D00C-4CFE-802426FAE6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E1CF23BE-D59A-4658-2FDD-AC762A4555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9D7C4CD-7AC8-4949-A00E-E18CE5BC476A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A703570B-AE54-29EC-02D7-7790A14E567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A49AA457-D549-340A-BA6F-20D2AFDB36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DC576417-87FE-1E55-8196-1A1A1A748B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574334-90C7-7BB8-2334-F59277514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04CA97E8-F89D-19F1-9544-D76C30F3767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30995A57-19C8-83F4-F764-6F1539C8C0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0FDCF97E-5EA6-6939-14EC-6C5E5876E8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9D7C4CD-7AC8-4949-A00E-E18CE5BC476A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3916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CD7FEE-1523-89A2-9647-231A817CAC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516A633F-EE8C-0363-6109-C3910380245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C37E3AF8-2D20-2CA2-0C76-71F42BE37D6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42842E67-EA75-DDFB-0C86-ADC23897C1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815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E8C35-E552-9085-EC89-F61B07C98E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75481B-DB96-ED73-5CB3-C90F5E999C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1F334-C818-F4E4-7B49-7B36D2DF2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560F-8918-4AB1-8DF3-63404B23646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0F9F53-F0D2-9893-3129-AED379F76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31E2D-412E-6DF5-6FD9-28B932829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A0A6A-E18B-468C-96E9-52258CBFF0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44533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64AA1-9C57-9D5E-7E22-613732E7B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4D3167-9F08-D1C2-B7D5-0D36BB357A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280E8-742D-BE7F-C89A-233E8B0EE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560F-8918-4AB1-8DF3-63404B23646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B7317-8977-1497-A256-4CCDD6B3F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9E5C98-DFBD-7B3C-907A-D68596D5E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A0A6A-E18B-468C-96E9-52258CBFF0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7995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9C9F43-DE9B-F96F-F354-FADA461D85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8E921F-5838-F8E2-902F-C8779182A8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85854-E677-1020-9C74-CB773469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560F-8918-4AB1-8DF3-63404B23646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E643F0-32C9-E4D5-9E03-670B34EC8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8BF17-3C9C-0792-B2E3-7CAF24330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A0A6A-E18B-468C-96E9-52258CBFF0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25121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4FBDC-72E6-BFBE-DCD4-299413620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E3FE4-36E7-8528-00AF-091FFFBC54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3BAC51-8784-FE95-5D50-5E5E5EF77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560F-8918-4AB1-8DF3-63404B23646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96AFF-E8CA-57D5-B9C8-3323A324B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7BF1F-E2D5-A8C4-CA55-E11B44430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A0A6A-E18B-468C-96E9-52258CBFF0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02604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47AE4-C892-27F3-D19C-C5A15E651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B73088-CBAD-0A66-1D1F-445BF73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5F7D2-788E-469B-E44C-8F32ABCA2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560F-8918-4AB1-8DF3-63404B23646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0E2A9C-F42D-3739-35B2-DA1A69BF2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4C8F6E-5CB8-39C5-A178-EFA7CB4A0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A0A6A-E18B-468C-96E9-52258CBFF0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0668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2E151-18C7-E93A-C181-2D14F3481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127C3-79EC-E21C-02FF-58EEEBABC9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D7B01B-2207-9F0A-FAAA-8BAEBC6A0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338748-03CB-D2C5-1CCF-C2E54E537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560F-8918-4AB1-8DF3-63404B23646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AC0EDB-C714-3037-EF84-402F9DCBB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67AB9-5692-C1D6-AFDD-9C4A284F9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A0A6A-E18B-468C-96E9-52258CBFF0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1563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1AD4D-CE72-6156-843C-501F1A3CF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E6BB34-3E7A-532B-6043-C876B09D84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C5ECF2-5A27-B3D2-9735-E5432B047F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3AAB0D-F517-96EB-50DE-7AB89AC2E5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FC13AF-76D6-F2A2-F512-0B6FFDD41F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D42435-0E69-E57F-5F78-1E4969B6F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560F-8918-4AB1-8DF3-63404B23646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631610-D8FA-DB74-18EA-2F8546A32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65F0B3-D7FE-2B6B-7624-21331631F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A0A6A-E18B-468C-96E9-52258CBFF0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9154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ED261-3905-9D22-2ED3-1391DDF4D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58A3A7-606E-9899-8D52-13DEB0DEC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560F-8918-4AB1-8DF3-63404B23646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164927-97A5-D707-DF3B-BF35640AF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637889-A20C-E2EC-0DCF-723A69C35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A0A6A-E18B-468C-96E9-52258CBFF0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7848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FD5A1F-FAEC-4D83-537B-A8F73B513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560F-8918-4AB1-8DF3-63404B23646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431289-C99B-DC9E-C40C-724F05EFB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A2AD23-8B55-66C3-5550-CD4E2CDE0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A0A6A-E18B-468C-96E9-52258CBFF0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65771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09252-0C0F-2E2F-E439-9483085E5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04AC4-5D94-A639-1D6E-9D59A13F8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35C7A9-6D3D-03D7-1F90-574FD7E145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2DB5C6-8E7F-D1FF-93FD-1FE0D68E7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560F-8918-4AB1-8DF3-63404B23646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51FE31-FE18-25D6-45BE-0C9772BDB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773BB8-8E62-8797-9EED-CB71348BC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A0A6A-E18B-468C-96E9-52258CBFF0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1595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27B72-CD4E-4BC4-67F9-8B04C84AB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4DF19F-1814-25B1-9A33-E097C5A126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067CC5-841E-B40E-804A-E6EE0160A4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18FBCC-3094-6E00-573E-E4E7173E1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560F-8918-4AB1-8DF3-63404B23646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9CA4BD-9BDC-E06E-17BE-1CAAB358A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F77CA1-0B24-349A-5288-C5FB59CA9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A0A6A-E18B-468C-96E9-52258CBFF0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9739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7F3E4E-1E31-D8A9-445C-74430F6F9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1278CB-9EBF-36CD-7D18-10FA023BD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FAEF7-4BBD-3124-3B8C-5D1CBBCB30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89560F-8918-4AB1-8DF3-63404B23646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08C34-CC6C-83B5-E64B-E2A8AC2F82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B29C6-B73D-DD7B-710B-0F0CB886C8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FA0A6A-E18B-468C-96E9-52258CBFF0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10965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0469B1CA-0A09-8AF7-5064-3B01A5DC9D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I wandered through the empty places</a:t>
            </a:r>
            <a:br>
              <a:rPr lang="en-AU" altLang="en-US" sz="4000" dirty="0"/>
            </a:br>
            <a:r>
              <a:rPr lang="en-AU" altLang="en-US" sz="2800" dirty="0"/>
              <a:t>Tune: Together in Song 52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D90B4DF9-5FED-37C5-B2E1-397EADAE3A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27125" y="2420938"/>
            <a:ext cx="10153650" cy="3805237"/>
          </a:xfrm>
        </p:spPr>
        <p:txBody>
          <a:bodyPr/>
          <a:lstStyle/>
          <a:p>
            <a:pPr marL="742950" indent="-74295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4000" dirty="0"/>
              <a:t>I wandered through the empty places,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4000" dirty="0"/>
              <a:t>Chasing dreams that fade away.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4000" dirty="0"/>
              <a:t>Questions rising, hope uncertain,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4000" dirty="0"/>
              <a:t>Longing for a brighter day.</a:t>
            </a: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542331294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C5ABA1-8E60-EDA9-3E63-1C269162B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DA05AFDC-F599-B0BD-C95D-EAE859A58A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I wandered through the empty places</a:t>
            </a:r>
            <a:endParaRPr lang="en-AU" altLang="en-US" sz="2400" dirty="0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0BBE1F87-8CF2-4A37-FCA1-C72C332362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2663" y="1916113"/>
            <a:ext cx="9721850" cy="43100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AU" altLang="en-US" sz="40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Freely given,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Hope we share,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You and I are the salt my friend.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Light in darkness, it’s our calling,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Never miss the chance you have to serve!</a:t>
            </a:r>
          </a:p>
        </p:txBody>
      </p:sp>
    </p:spTree>
    <p:extLst>
      <p:ext uri="{BB962C8B-B14F-4D97-AF65-F5344CB8AC3E}">
        <p14:creationId xmlns:p14="http://schemas.microsoft.com/office/powerpoint/2010/main" val="106535863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B8494A-736C-6A76-757C-AB51B497AF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35950B5A-9327-66FD-0377-3A380690A7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I wandered through the empty places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FCF8EF56-5B7B-18C8-9D1B-F9A4BC7731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1225" y="1989138"/>
            <a:ext cx="10801350" cy="46085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AU" altLang="en-US" sz="4000" dirty="0"/>
              <a:t>6. </a:t>
            </a:r>
            <a:r>
              <a:rPr lang="en-US" altLang="en-US" sz="4000" dirty="0"/>
              <a:t>Freely we have been forgiven,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4000" dirty="0"/>
              <a:t>Freely now we choose to give.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4000" dirty="0"/>
              <a:t>Sharing all that God has blessed us,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4000" dirty="0"/>
              <a:t>Living lives that truly live.</a:t>
            </a: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80648025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A48C7-4110-10F3-68BB-F19252218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DC862CC9-4B20-D540-1A68-74DBE5F117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I wandered through the empty places</a:t>
            </a:r>
            <a:endParaRPr lang="en-AU" altLang="en-US" sz="2400" dirty="0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6E042233-EC74-FA71-ACDE-19CCC12E97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2663" y="1916113"/>
            <a:ext cx="9721850" cy="43100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AU" altLang="en-US" sz="40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God has blessed us,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We are happy,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Now’s the time for us also give: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Of our riches, to the stranger.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This is where we see the Christ revealed!</a:t>
            </a:r>
          </a:p>
        </p:txBody>
      </p:sp>
    </p:spTree>
    <p:extLst>
      <p:ext uri="{BB962C8B-B14F-4D97-AF65-F5344CB8AC3E}">
        <p14:creationId xmlns:p14="http://schemas.microsoft.com/office/powerpoint/2010/main" val="3656426354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1BAC9-301B-2FAA-8EF6-6752BF7E7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B571159-27B8-5DD0-1A95-F6F4BF5429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I wandered through the empty places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450F410-53DE-13E7-A496-3C8EAE85F7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1225" y="1989138"/>
            <a:ext cx="10801350" cy="46085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AU" altLang="en-US" sz="4000" dirty="0"/>
              <a:t>7. </a:t>
            </a:r>
            <a:r>
              <a:rPr lang="en-US" altLang="en-US" sz="4000" dirty="0"/>
              <a:t>See the weary, lost, and hurting,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4000" dirty="0"/>
              <a:t>Hear their cries, their silent plea.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4000" dirty="0"/>
              <a:t>We will love as Christ has loved us,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4000" dirty="0"/>
              <a:t>Bringing hope and setting free.</a:t>
            </a: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23385560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ADEBD-3721-69AB-0CA0-023BEF5BC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8315CC27-0E7B-1F29-E7E5-6C4E2F08A8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I wandered through the empty places</a:t>
            </a:r>
            <a:endParaRPr lang="en-AU" altLang="en-US" sz="2400" dirty="0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A8635FEC-4264-14EA-305A-A0CFF1E7D0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3432" y="2204864"/>
            <a:ext cx="9721850" cy="43100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Lost and hurting,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Hear them crying,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Since forever now’s the time to move: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Let’s get out there, bring hope with you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God wants you to go outside these walls!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8F8516-0BAC-A18C-DA78-F344291DD40B}"/>
              </a:ext>
            </a:extLst>
          </p:cNvPr>
          <p:cNvSpPr txBox="1"/>
          <p:nvPr/>
        </p:nvSpPr>
        <p:spPr>
          <a:xfrm>
            <a:off x="5951984" y="5517232"/>
            <a:ext cx="5930240" cy="8402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AU" altLang="en-US" sz="1800" dirty="0">
                <a:solidFill>
                  <a:srgbClr val="808080"/>
                </a:solidFill>
              </a:rPr>
              <a:t>Richard Thomas Bewes 1934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AU" altLang="en-US" sz="1800" dirty="0">
                <a:solidFill>
                  <a:srgbClr val="808080"/>
                </a:solidFill>
              </a:rPr>
              <a:t>Words by Chris Crause 2025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AU" altLang="en-US" sz="1800" dirty="0">
                <a:solidFill>
                  <a:srgbClr val="808080"/>
                </a:solidFill>
              </a:rPr>
              <a:t>Used by permission CCL LICENCE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9694429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32715A24-68D5-9418-585D-28384B20E5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I wandered through the empty places</a:t>
            </a:r>
            <a:br>
              <a:rPr lang="en-AU" altLang="en-US" sz="4000" dirty="0"/>
            </a:br>
            <a:r>
              <a:rPr lang="en-AU" altLang="en-US" sz="2800" dirty="0"/>
              <a:t>Tune: Together in Song 52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146AE373-AD88-A500-4166-419043C8CF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9496" y="1700213"/>
            <a:ext cx="8662417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AU" altLang="en-US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Empty places,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Chasing darkness,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Why am I not asking Him to come?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Hope uncertain, questions rising,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Now’s the time to let Him in!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392A8351-32C0-6E34-71E7-98B5003C02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I wandered through the empty places</a:t>
            </a:r>
            <a:endParaRPr lang="en-AU" altLang="en-US" sz="2400" dirty="0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E677D955-5E95-4195-EFC3-BB85701772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9788" y="2420938"/>
            <a:ext cx="10512425" cy="38052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4000" dirty="0"/>
              <a:t>2. </a:t>
            </a:r>
            <a:r>
              <a:rPr lang="en-US" altLang="en-US" sz="4000" dirty="0"/>
              <a:t>Then He called me, love unshaken,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000" dirty="0"/>
              <a:t>Jesus met me where I stood.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000" dirty="0"/>
              <a:t>Grace surrounded, chains were broken,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000" dirty="0"/>
              <a:t>In His mercy life is good.</a:t>
            </a:r>
            <a:endParaRPr lang="en-AU" altLang="en-US" sz="4000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7F8DD25A-1912-61EA-ACA7-492E2115CE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I wandered through the empty places</a:t>
            </a:r>
            <a:endParaRPr lang="en-AU" altLang="en-US" sz="2400" dirty="0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0855410-1C5F-08E1-7E32-F067CE22B1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15480" y="1700213"/>
            <a:ext cx="9577063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AU" altLang="en-US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dirty="0"/>
              <a:t>	</a:t>
            </a:r>
            <a:r>
              <a:rPr lang="en-AU" altLang="en-US" sz="3600" b="1" i="1" dirty="0"/>
              <a:t>I have new hope,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	He has found me.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	God’s hands is where I want to be.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	</a:t>
            </a:r>
            <a:r>
              <a:rPr lang="en-US" altLang="en-US" sz="3600" b="1" i="1" dirty="0"/>
              <a:t>Chains were broken, grace surrounded,</a:t>
            </a:r>
            <a:endParaRPr lang="en-AU" altLang="en-US" sz="3600" b="1" i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	God is merciful and so kind!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AU" altLang="en-US" b="1" i="1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0D975038-B67E-410A-5D1D-98C3F79347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I wandered through the empty places</a:t>
            </a:r>
            <a:endParaRPr lang="en-AU" altLang="en-US" sz="2400" dirty="0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4E97A332-9113-9E38-A9F1-A982BA3C01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2663" y="2349500"/>
            <a:ext cx="9239250" cy="38766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4000" dirty="0"/>
              <a:t>3. </a:t>
            </a:r>
            <a:r>
              <a:rPr lang="en-US" altLang="en-US" sz="4000" dirty="0"/>
              <a:t>Now I walk in joy and purpose,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000" dirty="0"/>
              <a:t>Faithful steps where He may lead.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000" dirty="0"/>
              <a:t>Serving, trusting, even doubting,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000" dirty="0"/>
              <a:t>Christ alone fulfills my need.</a:t>
            </a:r>
            <a:endParaRPr lang="en-AU" altLang="en-US" sz="4000"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75E59DB9-B212-6912-8C39-99132C3663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I wandered through the empty places</a:t>
            </a:r>
            <a:endParaRPr lang="en-AU" altLang="en-US" sz="2400" dirty="0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ADE0461E-B402-9163-B37B-EC1628D89F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2663" y="1916113"/>
            <a:ext cx="9721850" cy="43100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AU" altLang="en-US" sz="40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Serving, trusting,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even doubting,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I know it’s not an easy thing.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Everyone must find our own path,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but know that you are not alone!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AU" altLang="en-US" sz="4000" b="1" i="1" dirty="0"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DC5FE0DB-E198-F94C-8B1C-CBE0548EAF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I wandered through the empty places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81215DE9-BE65-6F6F-09AD-2520646C08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1225" y="1989138"/>
            <a:ext cx="10801350" cy="46085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AU" altLang="en-US" sz="4000" dirty="0"/>
              <a:t>4. </a:t>
            </a:r>
            <a:r>
              <a:rPr lang="en-US" altLang="en-US" sz="4000" dirty="0"/>
              <a:t>We are one in Christ united,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4000" dirty="0"/>
              <a:t>Bound in love, His Church so strong.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4000" dirty="0"/>
              <a:t>Side by side we walk together,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4000" dirty="0"/>
              <a:t>Lifting up the weak and worn.</a:t>
            </a:r>
            <a:endParaRPr lang="en-AU" altLang="en-US" sz="4000" dirty="0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7DCDD-F775-423E-C7DA-CCBAF4C9EC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CB385278-30C7-15DB-3659-5DF80D3AD7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I wandered through the empty places</a:t>
            </a:r>
            <a:endParaRPr lang="en-AU" altLang="en-US" sz="2400" dirty="0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4CE5D1FB-0658-47C0-6A1B-18381D1FB5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2663" y="1916113"/>
            <a:ext cx="9721850" cy="43100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AU" altLang="en-US" sz="40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Walk together,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Find another,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We have a calling we have to fill.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All of us are on a journey,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n-US" sz="3600" b="1" i="1" dirty="0"/>
              <a:t>Let’s not try do this all alone!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AU" alt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181118556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3A066-15B3-0D6E-D252-07A69CA10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0C6556D9-9C6E-1FF3-FBFF-A6AF3A21D8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I wandered through the empty places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3C79F25-A0C6-A5A1-CDD6-67C86D800A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1225" y="1989138"/>
            <a:ext cx="10801350" cy="46085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AU" altLang="en-US" sz="4000" dirty="0"/>
              <a:t>5. </a:t>
            </a:r>
            <a:r>
              <a:rPr lang="en-US" altLang="en-US" sz="4000" dirty="0"/>
              <a:t>Let His mercy be our witness,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4000" dirty="0"/>
              <a:t>Shining light so all may see.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4000" dirty="0"/>
              <a:t>Hope unshaken, freely given,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4000" dirty="0"/>
              <a:t>Calling hearts to be set free.</a:t>
            </a: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34427502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567</Words>
  <Application>Microsoft Office PowerPoint</Application>
  <PresentationFormat>Widescreen</PresentationFormat>
  <Paragraphs>101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I wandered through the empty places Tune: Together in Song 52</vt:lpstr>
      <vt:lpstr>I wandered through the empty places Tune: Together in Song 52</vt:lpstr>
      <vt:lpstr>I wandered through the empty places</vt:lpstr>
      <vt:lpstr>I wandered through the empty places</vt:lpstr>
      <vt:lpstr>I wandered through the empty places</vt:lpstr>
      <vt:lpstr>I wandered through the empty places</vt:lpstr>
      <vt:lpstr>I wandered through the empty places</vt:lpstr>
      <vt:lpstr>I wandered through the empty places</vt:lpstr>
      <vt:lpstr>I wandered through the empty places</vt:lpstr>
      <vt:lpstr>I wandered through the empty places</vt:lpstr>
      <vt:lpstr>I wandered through the empty places</vt:lpstr>
      <vt:lpstr>I wandered through the empty places</vt:lpstr>
      <vt:lpstr>I wandered through the empty places</vt:lpstr>
      <vt:lpstr>I wandered through the empty places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2025-09-13T03:45:40Z</dcterms:created>
  <dcterms:modified xsi:type="dcterms:W3CDTF">2025-09-13T03:47:34Z</dcterms:modified>
</cp:coreProperties>
</file>