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089" r:id="rId2"/>
    <p:sldId id="2082" r:id="rId3"/>
    <p:sldId id="2083" r:id="rId4"/>
    <p:sldId id="2084" r:id="rId5"/>
    <p:sldId id="2085" r:id="rId6"/>
    <p:sldId id="2086" r:id="rId7"/>
    <p:sldId id="2087" r:id="rId8"/>
    <p:sldId id="20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3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8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9EEA0-ED46-483E-8202-3C0DFA8C3A45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276D6-1C26-4794-9D71-01AE166A8B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8906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5A3DA-9E4A-F700-0D46-B39B0B781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5980F281-6913-81BF-067E-1955AAAD33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8E64985-68BA-9DA8-0D8E-B2D4F9B292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Created in God's Image (Genesis 1:27)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027B8F9D-8763-E281-E2EB-093B8E0ECA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135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49D45-EAA0-9CF5-07E7-0C434207E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E4298BCD-E365-9C33-D736-687B51A661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F2B39B06-E0E6-2690-3E7A-E84B136E5E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Known and Called (Jeremiah 1:5)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AFAEBE94-D290-85EF-5501-94F4D4D38A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225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CE618-925F-FAB3-DE76-7FC03479F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72C9419-A14A-5413-0B23-F210487167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B36DBAFB-31E0-E135-817E-7445CE36CB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Verse 3 – Adopted as God's Child (John 1:12; Romans 8:16)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AD435930-9013-2B12-5D52-A64ED21730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818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AA8B4-97DB-70CA-DE24-B0C8334F2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D0050296-20F3-2319-701C-E87229EEDB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5E307104-93AE-2B16-5156-305DC7CA84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Verse 4 – A New Creation (2 Corinthians 5:17)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A50A3AB0-70ED-04A7-7E6B-00D143B345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988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BD13E-1585-D5EA-9611-32B9AFF10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514BC5E2-294C-5399-ED4C-C526A33AD8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F16EEE80-4518-4FFF-6993-7DC12299F6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Verse 5 – Chosen and Set Apart (1 Peter 2:9)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61901B5C-2B3D-55C2-F471-46285C494E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481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E619E-1124-0E46-3E44-8D01E8709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F6A73AB2-47C0-AA6C-153D-3A3563CBBD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08E78BEB-7BB5-3BD0-241B-4FC204FC04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Verse 6 – God’s Handiwork (Ephesians 2:10)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EE4148A-BE4F-90FF-A334-702D10EF4A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691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BEABE-BAF3-BD6E-9B89-D1240E1C7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C8E73403-C804-6BB4-0033-B219CB8E16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A218288F-0266-C878-A72F-789E6589F2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Verse 7 – United in Christ (Galatians 3:28)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8674E8CC-D256-5CA2-1300-75E10C528E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261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3097A-F039-F280-847D-E2FFC41D8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E2A7C80C-545A-C489-B17F-5105D0E414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DF471EE-A623-35E4-53E8-266744EA19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/>
              <a:t>Verse 8 – Remembering True Identity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56D9BB43-AC25-DCC6-F2A6-6068E0E75B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42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613D-2181-6633-C142-09BFDC0317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1F30FD-D050-54A2-3C2D-B8F07C443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27BC8-CD02-CC7E-B6AB-01BA1984C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AA0C0-B1B2-FA76-6653-812526372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3951A-DE14-AA94-B254-B20D11272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67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D2FA3-BC4C-A406-75EA-354ADBC7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0BABB0-004D-8F31-CB3A-86DAC5804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70FE3-4C44-261D-B5F1-B1024E59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25E35-6FF4-ADDC-A83D-CD341B80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16BB1-594F-C207-785B-B5FBE37CA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8568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C39E1F-93CE-6FA7-828F-A8F5CBF1C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2B901-3CC1-4279-F0B7-3D868F961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817E1-BEC6-A6EE-861E-D4CA8DC48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12B56-F689-113F-B16F-8028E006C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9BD06-3339-9E55-2432-6008F713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29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68E5-A89F-5FD1-64C7-A107FA0FB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1F6BA-E55E-4F92-6FF2-0CDA6E09D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62E07-F09D-49F9-6E5D-21A368A8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136E-604B-CB57-850A-D1405CFC8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FCC36-C729-75FF-8EFF-BBBC0102B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16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006F0-A6BC-0395-A242-105D6C79A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F2B74-27DA-B50B-36A5-B6BC81B53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2CB51-9BFC-B3B0-2482-29C917D5D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3CBCC-1F09-D2E6-19CA-DCE6F1659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BABBF-EA63-616B-DA5A-9242BCEEE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89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7C850-C0C3-B787-83C6-10C4B842E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732D3-EA3A-AD54-FB22-ACBD1612C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FA9F8B-03B5-8967-7D3C-9C15D26B2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6BC02-5071-ACF7-3801-62490FAFF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B0578-E94C-812A-03A0-080E76C26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BFB69-86A1-56E6-C303-525E0A485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217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3BA8A-BD42-C18A-AB23-67AF4389E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4C9B2-6EA1-D2F5-A33F-1F5F94B9A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3E5762-9578-ABA7-CA87-5D197DB75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85B90A-0AAE-07C8-43D2-BF3516CAB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3DEC05-4923-F30F-428A-D1DBCD11F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F0E6BA-5FC2-6949-C099-CB1307A8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B4ED05-EE16-5114-DCBB-FE40D57B2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0CB4F-AE52-F11C-DD15-76E2764CE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71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83AC2-71FF-606F-2F25-BAAF9744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44256D-B1A0-BA94-F368-5F540DA15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6BDC1-3EF5-E3A2-F8DF-E303991F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31740-8D36-B007-5E87-CC6D645CD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094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0C1455-6B11-B6CA-87DD-2ECFC873D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C3C47C-2533-E311-8BAF-7EF18C238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14B53-BBE5-0AC4-9859-5EB47215B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973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D5D39-FB65-F977-6972-CF4585535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BAC6D-947D-26DA-622A-6B143111C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EEBC1-88C3-037A-14BF-27CF5F53D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CF2C0-9C8C-868D-E188-9A2DCA221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0BA8E4-8DF7-6E60-C9D7-4A77A09DC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F9CE29-E6AE-74D9-6D76-7BD85364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98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D0F11-0C26-59FB-D898-F44E39FE5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31C648-B1C7-2009-0F63-D9C131753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21FADE-F95C-580D-D8C1-9B2211265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9A726-0CFF-8ED0-0088-EE29FF7B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47EDB-B7E1-365E-0817-8B6FAE012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F83FD-129D-21FD-7672-55B86DF78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255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AB674B-02E4-FA99-F96A-0876D14FB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E4A83-146B-3DDC-2F70-BCAEE8D39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CE157-3119-968F-314B-D85CEDB2B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0CC383-6D98-43EB-8217-F9A99E93E2C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E45E7-1F29-FFE8-A5CB-DC06D9F5E7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95CED-472B-7ECC-0F19-85A936DA9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976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84502-278C-3773-F5C4-E54560F35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B6C6E62-6E33-7564-4A6A-AC228D24C2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 Know Who I Am in God</a:t>
            </a:r>
            <a:br>
              <a:rPr lang="nl-NL" altLang="en-US" sz="3600" dirty="0"/>
            </a:br>
            <a:r>
              <a:rPr lang="nl-NL" altLang="en-US" sz="2800" dirty="0"/>
              <a:t>(Melody: TiS 129 Amazing Grace)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863F66D-D773-84FD-23B8-DB4231FC0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700808"/>
            <a:ext cx="11269252" cy="4882554"/>
          </a:xfrm>
        </p:spPr>
        <p:txBody>
          <a:bodyPr/>
          <a:lstStyle/>
          <a:p>
            <a:pPr marL="742950" indent="-742950" eaLnBrk="1" hangingPunct="1">
              <a:lnSpc>
                <a:spcPct val="90000"/>
              </a:lnSpc>
              <a:buFontTx/>
              <a:buAutoNum type="arabicPeriod"/>
            </a:pPr>
            <a:r>
              <a:rPr lang="en-US" sz="4000" dirty="0"/>
              <a:t>I’m made to shine, not by my hand,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but by God's love and grace.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Formed in His image,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called to stand—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 light in time and space.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		 		</a:t>
            </a:r>
            <a:r>
              <a:rPr lang="en-US" i="1" dirty="0"/>
              <a:t>Created in God's Image (Genesis 1:27) </a:t>
            </a:r>
            <a:endParaRPr lang="en-US" altLang="en-US" i="1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13290098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091A6-C79B-C94D-5888-7F3E0585B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6C3B441-03B0-ADEC-FBF3-BDEC074834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 Know Who I Am in God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09103CA-9E5D-2C20-5147-C6D81E0A6C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2. Before my breath, before my name,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His purpose shaped my soul.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He knew my frame, my fears, my flame—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and made my being whole.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			 		</a:t>
            </a:r>
            <a:r>
              <a:rPr lang="en-US" i="1" dirty="0"/>
              <a:t>Known and Called (Jeremiah 1:5) </a:t>
            </a:r>
            <a:endParaRPr lang="en-US" altLang="en-US" i="1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5003972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339C3-4DF1-42DD-BD92-51E0B5B6D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11C3782-D7FA-F5DE-5BB3-FE590E933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 Know Who I Am in God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5E9FFAD-E18D-63D9-53E8-693DAB6518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3. No longer lost or held apart—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I’m welcomed in, embraced.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Not servant, stranger, weary heart—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but child of love and grace.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		</a:t>
            </a:r>
            <a:r>
              <a:rPr lang="en-US" i="1" dirty="0"/>
              <a:t>Adopted as God's Child (John 1:12; Romans 8:16) </a:t>
            </a:r>
            <a:endParaRPr lang="en-AU" alt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389931598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397A8-3C4F-E7CE-3901-C097FAA5D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315C564-027A-A2E5-6989-79D4E7B02E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 Know Who I Am in God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7A639E4-D0FD-2D12-555D-C15C11E7C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4. What once was torn is healing still,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what wandered has been found.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In Christ, reborn to do His will,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my life is sacred ground.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				</a:t>
            </a:r>
            <a:r>
              <a:rPr lang="en-US" i="1" dirty="0"/>
              <a:t>A New Creation (2 Corinthians 5:17) </a:t>
            </a:r>
            <a:endParaRPr lang="en-AU" alt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20566455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69990-BB95-F869-63DE-A05750BDC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CBE9640-2B31-B755-3A62-5E50CE2351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 Know Who I Am in God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7D87A0D-71E9-8BF1-F3C6-EE0F3B8C0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5. He chose my path, not for acclaim,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but witness, truth, and peace.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 praise the One who calls my name,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from dark to light’s release.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					</a:t>
            </a:r>
            <a:r>
              <a:rPr lang="en-US" i="1" dirty="0"/>
              <a:t>Chosen and Set Apart (1 Peter 2:9) </a:t>
            </a:r>
            <a:endParaRPr lang="en-AU" alt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362037100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7ACF1-B21B-95AE-E79D-DFCEEB8C6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B278B7C-CC55-B04F-0F61-7066566972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 Know Who I Am in God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373B026-DF6F-1E07-4410-7BA1BB10B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6. His hands have formed this life of mine,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with gifts and grace to share.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Each thread within His grand design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is woven with deep care.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			 		</a:t>
            </a:r>
            <a:r>
              <a:rPr lang="en-US" i="1" dirty="0"/>
              <a:t>God’s Handiwork (Ephesians 2:10) </a:t>
            </a:r>
          </a:p>
        </p:txBody>
      </p:sp>
    </p:spTree>
    <p:extLst>
      <p:ext uri="{BB962C8B-B14F-4D97-AF65-F5344CB8AC3E}">
        <p14:creationId xmlns:p14="http://schemas.microsoft.com/office/powerpoint/2010/main" val="327877056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9FFF4-60A0-013C-C051-19A7E4D23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DD21EAC-A630-E0B3-56A5-1A34C74444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 Know Who I Am in God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F4314D62-5481-2601-E5E7-85AAAB4AA1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7. All labels fade, all walls undone,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in Him we rise and sing.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Together, we are joined as one—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God’s children, Christ the King.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4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					</a:t>
            </a:r>
            <a:r>
              <a:rPr lang="en-US" i="1" dirty="0"/>
              <a:t>United in Christ (Galatians 3:28) </a:t>
            </a:r>
          </a:p>
        </p:txBody>
      </p:sp>
    </p:spTree>
    <p:extLst>
      <p:ext uri="{BB962C8B-B14F-4D97-AF65-F5344CB8AC3E}">
        <p14:creationId xmlns:p14="http://schemas.microsoft.com/office/powerpoint/2010/main" val="158167437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D4C41-658C-671C-7E0E-9696428BA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4F332C2-CCC6-AF0A-DAD5-5358B0176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I Know Who I Am in God</a:t>
            </a:r>
            <a:br>
              <a:rPr lang="nl-NL" altLang="en-US" sz="3600" dirty="0"/>
            </a:br>
            <a:r>
              <a:rPr lang="en-US" sz="2400" dirty="0"/>
              <a:t>Remembering True Identity 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1A9CB0C-5889-C9B0-0C11-633A18314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8. So I won’t chase what fades away,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nor mirrors worn and old.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 know who I am—come what may—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God’s love my deepest fold.</a:t>
            </a:r>
            <a:endParaRPr lang="en-AU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1525C7-9CEB-B87E-79F2-63A84F80F1EF}"/>
              </a:ext>
            </a:extLst>
          </p:cNvPr>
          <p:cNvSpPr txBox="1"/>
          <p:nvPr/>
        </p:nvSpPr>
        <p:spPr>
          <a:xfrm>
            <a:off x="7729534" y="4653136"/>
            <a:ext cx="37444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John Newton   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Lyrics: Chris Crause 2025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Used by permission CCL LICENCE</a:t>
            </a:r>
          </a:p>
        </p:txBody>
      </p:sp>
    </p:spTree>
    <p:extLst>
      <p:ext uri="{BB962C8B-B14F-4D97-AF65-F5344CB8AC3E}">
        <p14:creationId xmlns:p14="http://schemas.microsoft.com/office/powerpoint/2010/main" val="283923454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519</Words>
  <Application>Microsoft Office PowerPoint</Application>
  <PresentationFormat>Widescreen</PresentationFormat>
  <Paragraphs>78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Tahoma</vt:lpstr>
      <vt:lpstr>Office Theme</vt:lpstr>
      <vt:lpstr>I Know Who I Am in God (Melody: TiS 129 Amazing Grace)</vt:lpstr>
      <vt:lpstr>I Know Who I Am in God </vt:lpstr>
      <vt:lpstr>I Know Who I Am in God </vt:lpstr>
      <vt:lpstr>I Know Who I Am in God </vt:lpstr>
      <vt:lpstr>I Know Who I Am in God </vt:lpstr>
      <vt:lpstr>I Know Who I Am in God </vt:lpstr>
      <vt:lpstr>I Know Who I Am in God </vt:lpstr>
      <vt:lpstr>I Know Who I Am in God Remembering True Identity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2025-09-13T03:58:28Z</dcterms:created>
  <dcterms:modified xsi:type="dcterms:W3CDTF">2025-09-13T04:00:02Z</dcterms:modified>
</cp:coreProperties>
</file>