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07" r:id="rId2"/>
    <p:sldId id="709" r:id="rId3"/>
    <p:sldId id="710" r:id="rId4"/>
    <p:sldId id="711" r:id="rId5"/>
    <p:sldId id="71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7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FC8FC-C298-B04C-73D3-88ADEB9BF9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FBD3D5-8F34-BEF6-C1A2-62F0C6D2FF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B84872-635C-285C-7138-DBD272B42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C907-D8B5-49CE-9EF3-5F0755C530E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4100F5-484A-4999-D3D0-EF44F86E4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40345-3E75-1EE1-F656-B9C0E86C3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FD6D-6FA4-4F64-AC2B-E7DE3BD78E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3488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164CC-6876-6AFB-03DE-ABE5EFB49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36BC2D-BF24-192D-F741-CB09772A98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BD74C2-A9B0-C061-9864-53C4AE320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C907-D8B5-49CE-9EF3-5F0755C530E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703874-1CC5-A6EE-5CAF-06D98336F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AC271E-8F5B-AE5E-7EE7-B71ACA3C8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FD6D-6FA4-4F64-AC2B-E7DE3BD78E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2624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C3D987-B293-344B-E128-D1773AD1E1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C6E18F-D749-3916-ECD1-8365D1A9E5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52B70-8A53-0D1B-9349-FFF202C52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C907-D8B5-49CE-9EF3-5F0755C530E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ABB42-C4D0-9D2B-1C2B-B19EF0D42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42E9E-53C2-00D3-1761-BD1401C93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FD6D-6FA4-4F64-AC2B-E7DE3BD78E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1788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1849D-BDBD-5AA6-EFFD-206B26483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15646-F120-753E-B559-3FE5DC39D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9AC1A-CFE4-63FE-BBC0-73282DFE3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C907-D8B5-49CE-9EF3-5F0755C530E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D3E14-9A57-0AE3-78C9-DF321D058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D5A58E-9BB5-BFD8-2C5F-8D44B6377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FD6D-6FA4-4F64-AC2B-E7DE3BD78E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9578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5568E-F8AE-2661-5A87-2C6E7F377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52C7A-B334-6A2E-6149-4975334CF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B729B7-FDF7-DEE0-7D1C-00E465024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C907-D8B5-49CE-9EF3-5F0755C530E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FAF0F-D1F9-89D2-1749-CF98A9CAB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7DEB6-C1E5-82E3-D856-A77E83A30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FD6D-6FA4-4F64-AC2B-E7DE3BD78E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267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1BB35-F289-472A-ECF7-3225EF810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E587E-13D1-3A66-FC19-9C858B4286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C732C7-56A6-E91A-F72B-456EAE808E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9673AA-8424-CFE4-FCA0-654C77E0B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C907-D8B5-49CE-9EF3-5F0755C530E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51640A-122C-E2AB-3B50-F4455C131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FA027-ABC3-8269-6480-FD7AFC908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FD6D-6FA4-4F64-AC2B-E7DE3BD78E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82769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02032-28CF-F494-F891-36A3AEACF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CF4DAD-D511-2B1F-658B-317314304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940CB4-C5F5-2FE9-E9A6-055BC970F4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CC5CE5-5467-6588-7FF5-CE718433DF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058816-6328-3414-2B99-764926821F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272D9D-8EBB-FAD7-16C9-C108E372C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C907-D8B5-49CE-9EF3-5F0755C530E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AB6CE6-73DF-6512-3A20-0B4DEC1FB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C268A4-99D8-AB80-54F5-8FE9DE3E0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FD6D-6FA4-4F64-AC2B-E7DE3BD78E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5201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CD4AB-13AD-780D-0647-712539B30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27859D-6196-94FD-7686-838995086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C907-D8B5-49CE-9EF3-5F0755C530E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D572CC-7D7D-9CA7-8E5F-EA90F61C3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6920D5-BE39-092F-AFB0-93DB32E54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FD6D-6FA4-4F64-AC2B-E7DE3BD78E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49431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61251F-F4B2-A4CC-33E9-A0028274C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C907-D8B5-49CE-9EF3-5F0755C530E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3A8163-B63F-2C40-E738-DB1A4E75F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6D8EE4-0A6F-00F0-B82B-F25585BD3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FD6D-6FA4-4F64-AC2B-E7DE3BD78E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012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B54E0-072C-2538-4CFA-48C64C0F0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C0DCB6-C073-E2D2-8FF8-D3AD42BC3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E3936D-FDB3-FE32-6437-E8B23165E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C9039-1D8C-1F8E-DC76-D31D1B143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C907-D8B5-49CE-9EF3-5F0755C530E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9D3083-7E54-8FE1-A2C7-8C5D46ECB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956EE7-BC4E-6771-39C3-14854BAAD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FD6D-6FA4-4F64-AC2B-E7DE3BD78E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54700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9F779-B154-DBA0-F944-F8AFC904A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0E7E41-70A1-684C-045A-B19B82B488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7D1FDD-6531-F78A-B003-C252CC3602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4286E3-CC37-81E8-E3B2-647C24571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C907-D8B5-49CE-9EF3-5F0755C530E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9BF1CB-D80C-0874-3E6B-862B6F29B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E12EE4-429D-846A-430E-7FA38B37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FD6D-6FA4-4F64-AC2B-E7DE3BD78E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0258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F31936-6E0F-F012-692D-572CFBBA5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1DA32C-0DAF-D066-362D-49BFBDC3D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AE8127-7DEB-0087-52B1-681E9D6FB6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FBC907-D8B5-49CE-9EF3-5F0755C530E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D4266-B481-1D38-A5C1-F8D4A17E25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0DBF4-64C9-D9C5-4E65-88A119A9C4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A8FD6D-6FA4-4F64-AC2B-E7DE3BD78E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5918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F805AD-6271-DD7A-6207-45BD349E1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ABEFC-DDA4-72B2-F891-8ADCF28F9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092" y="0"/>
            <a:ext cx="10972800" cy="1143000"/>
          </a:xfrm>
        </p:spPr>
        <p:txBody>
          <a:bodyPr/>
          <a:lstStyle/>
          <a:p>
            <a:r>
              <a:rPr lang="en-US" sz="4000" dirty="0"/>
              <a:t>God’s Anonymous Miracles </a:t>
            </a:r>
            <a:br>
              <a:rPr lang="en-US" sz="4000" dirty="0"/>
            </a:br>
            <a:r>
              <a:rPr lang="en-US" sz="3200" dirty="0"/>
              <a:t>Tune:</a:t>
            </a:r>
            <a:r>
              <a:rPr lang="en-AU" sz="3200" dirty="0"/>
              <a:t>Jingle Bells</a:t>
            </a:r>
            <a:endParaRPr lang="en-AU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2B102-8819-632F-0B91-D685BF137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092" y="1268760"/>
            <a:ext cx="10972800" cy="547260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Whispers in the breeze, </a:t>
            </a:r>
          </a:p>
          <a:p>
            <a:pPr marL="0" indent="0">
              <a:buNone/>
            </a:pPr>
            <a:r>
              <a:rPr lang="en-US" dirty="0"/>
              <a:t>Stars that light the sky, </a:t>
            </a:r>
          </a:p>
          <a:p>
            <a:pPr marL="0" indent="0">
              <a:buNone/>
            </a:pPr>
            <a:r>
              <a:rPr lang="en-US" dirty="0"/>
              <a:t>Wonders far and near, </a:t>
            </a:r>
          </a:p>
          <a:p>
            <a:pPr marL="0" indent="0">
              <a:buNone/>
            </a:pPr>
            <a:r>
              <a:rPr lang="en-US" dirty="0"/>
              <a:t>His love we can't deny! </a:t>
            </a:r>
          </a:p>
          <a:p>
            <a:pPr marL="0" indent="0">
              <a:buNone/>
            </a:pPr>
            <a:r>
              <a:rPr lang="en-US" dirty="0"/>
              <a:t>Raindrops kiss the earth, </a:t>
            </a:r>
          </a:p>
          <a:p>
            <a:pPr marL="0" indent="0">
              <a:buNone/>
            </a:pPr>
            <a:r>
              <a:rPr lang="en-US" dirty="0"/>
              <a:t>Sunrise paints the day, In quiet ways He works His hand, To bless us on our way!</a:t>
            </a:r>
          </a:p>
          <a:p>
            <a:pPr marL="0" indent="0">
              <a:buNone/>
            </a:pPr>
            <a:r>
              <a:rPr lang="en-US" b="1" dirty="0"/>
              <a:t>Chorus</a:t>
            </a:r>
            <a:r>
              <a:rPr lang="en-US" dirty="0"/>
              <a:t> Sing with joy, hearts shine bright, Love is all around! Grace unseen, yet serene, God’s wonders do abound!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57491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04EF3-8E29-4C13-F0C7-842C3AD9A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53902-FD01-A45E-C0C7-F9F9FD0D2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092" y="0"/>
            <a:ext cx="10972800" cy="1143000"/>
          </a:xfrm>
        </p:spPr>
        <p:txBody>
          <a:bodyPr/>
          <a:lstStyle/>
          <a:p>
            <a:r>
              <a:rPr lang="en-US" sz="4000" dirty="0"/>
              <a:t>God’s Anonymous Miracles </a:t>
            </a:r>
            <a:br>
              <a:rPr lang="en-US" sz="4000" dirty="0"/>
            </a:br>
            <a:r>
              <a:rPr lang="en-US" sz="3200" dirty="0"/>
              <a:t>Tune:</a:t>
            </a:r>
            <a:r>
              <a:rPr lang="en-AU" sz="3200" dirty="0"/>
              <a:t>Jingle Bells</a:t>
            </a:r>
            <a:endParaRPr lang="en-AU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EE76C-C535-F5A8-C8FF-8BD8FA3D9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682596" cy="525658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Arms so warm and kind, </a:t>
            </a:r>
          </a:p>
          <a:p>
            <a:pPr marL="0" indent="0">
              <a:buNone/>
            </a:pPr>
            <a:r>
              <a:rPr lang="en-US" dirty="0"/>
              <a:t>Stories soft and sweet, </a:t>
            </a:r>
          </a:p>
          <a:p>
            <a:pPr marL="0" indent="0">
              <a:buNone/>
            </a:pPr>
            <a:r>
              <a:rPr lang="en-US" dirty="0"/>
              <a:t>Wisdom shared with love, </a:t>
            </a:r>
          </a:p>
          <a:p>
            <a:pPr marL="0" indent="0">
              <a:buNone/>
            </a:pPr>
            <a:r>
              <a:rPr lang="en-US" dirty="0" err="1"/>
              <a:t>Mem’ries</a:t>
            </a:r>
            <a:r>
              <a:rPr lang="en-US" dirty="0"/>
              <a:t> we repeat. </a:t>
            </a:r>
          </a:p>
          <a:p>
            <a:pPr marL="0" indent="0">
              <a:buNone/>
            </a:pPr>
            <a:r>
              <a:rPr lang="en-US" dirty="0"/>
              <a:t>Hands that guide our steps, </a:t>
            </a:r>
          </a:p>
          <a:p>
            <a:pPr marL="0" indent="0">
              <a:buNone/>
            </a:pPr>
            <a:r>
              <a:rPr lang="en-US" dirty="0"/>
              <a:t>Faithful, strong, and true, The love that shapes the days ahead, </a:t>
            </a:r>
          </a:p>
          <a:p>
            <a:pPr marL="0" indent="0">
              <a:buNone/>
            </a:pPr>
            <a:r>
              <a:rPr lang="en-US" dirty="0"/>
              <a:t>Is shining ever new! </a:t>
            </a:r>
          </a:p>
          <a:p>
            <a:pPr marL="0" indent="0">
              <a:buNone/>
            </a:pPr>
            <a:r>
              <a:rPr lang="en-US" b="1" dirty="0"/>
              <a:t>Chorus</a:t>
            </a:r>
            <a:r>
              <a:rPr lang="en-US" dirty="0"/>
              <a:t> Sing with joy, hearts shine bright, Love is all around! Grace unseen, yet serene, God’s wonders do abound!</a:t>
            </a:r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31E8F9-D501-6C75-771B-43DD215A5E5E}"/>
              </a:ext>
            </a:extLst>
          </p:cNvPr>
          <p:cNvSpPr txBox="1"/>
          <p:nvPr/>
        </p:nvSpPr>
        <p:spPr>
          <a:xfrm rot="774378">
            <a:off x="7320097" y="2295165"/>
            <a:ext cx="40846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The love of a grandparent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3428190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88306-BA1A-1F38-D621-8B195DDC31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54C52-986B-9951-87E0-0FC195C69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092" y="0"/>
            <a:ext cx="10972800" cy="1143000"/>
          </a:xfrm>
        </p:spPr>
        <p:txBody>
          <a:bodyPr/>
          <a:lstStyle/>
          <a:p>
            <a:r>
              <a:rPr lang="en-US" sz="4000" dirty="0"/>
              <a:t>God’s Anonymous Miracles </a:t>
            </a:r>
            <a:br>
              <a:rPr lang="en-US" sz="4000" dirty="0"/>
            </a:br>
            <a:r>
              <a:rPr lang="en-US" sz="3200" dirty="0"/>
              <a:t>Tune:</a:t>
            </a:r>
            <a:r>
              <a:rPr lang="en-AU" sz="3200" dirty="0"/>
              <a:t>Jingle Bells</a:t>
            </a:r>
            <a:endParaRPr lang="en-AU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AE0061-C454-CF6B-0BE7-BE2C179FB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143000"/>
            <a:ext cx="11682596" cy="547260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3. Bounding through the air, </a:t>
            </a:r>
          </a:p>
          <a:p>
            <a:pPr marL="0" indent="0">
              <a:buNone/>
            </a:pPr>
            <a:r>
              <a:rPr lang="en-US" dirty="0"/>
              <a:t>Eyes so full of light, </a:t>
            </a:r>
          </a:p>
          <a:p>
            <a:pPr marL="0" indent="0">
              <a:buNone/>
            </a:pPr>
            <a:r>
              <a:rPr lang="en-US" dirty="0"/>
              <a:t>Love without a fear, </a:t>
            </a:r>
          </a:p>
          <a:p>
            <a:pPr marL="0" indent="0">
              <a:buNone/>
            </a:pPr>
            <a:r>
              <a:rPr lang="en-US" dirty="0"/>
              <a:t>Tail that wags so bright! </a:t>
            </a:r>
          </a:p>
          <a:p>
            <a:pPr marL="0" indent="0">
              <a:buNone/>
            </a:pPr>
            <a:r>
              <a:rPr lang="en-US" dirty="0"/>
              <a:t>Every playful leap, </a:t>
            </a:r>
          </a:p>
          <a:p>
            <a:pPr marL="0" indent="0">
              <a:buNone/>
            </a:pPr>
            <a:r>
              <a:rPr lang="en-US" dirty="0"/>
              <a:t>Brings laughter without end, A heart so pure, a soul so bright, </a:t>
            </a:r>
          </a:p>
          <a:p>
            <a:pPr marL="0" indent="0">
              <a:buNone/>
            </a:pPr>
            <a:r>
              <a:rPr lang="en-US" dirty="0"/>
              <a:t>A furry little friend! </a:t>
            </a:r>
          </a:p>
          <a:p>
            <a:pPr marL="0" indent="0">
              <a:buNone/>
            </a:pPr>
            <a:r>
              <a:rPr lang="en-US" b="1" dirty="0"/>
              <a:t>Chorus</a:t>
            </a:r>
            <a:r>
              <a:rPr lang="en-US" dirty="0"/>
              <a:t> Sing with joy, hearts shine bright, Love is all around! Grace unseen, yet serene, God’s wonders do abound!</a:t>
            </a:r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1F3C82-DC9B-327F-2DD0-1DB0F111D1D6}"/>
              </a:ext>
            </a:extLst>
          </p:cNvPr>
          <p:cNvSpPr txBox="1"/>
          <p:nvPr/>
        </p:nvSpPr>
        <p:spPr>
          <a:xfrm rot="1265231">
            <a:off x="6744072" y="2055167"/>
            <a:ext cx="40324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The innocence of a puppy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534444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C672CA-75F2-F50A-14BA-B33F7C3DF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022CD-3AB1-C346-ECC1-F53E4A32E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092" y="0"/>
            <a:ext cx="10972800" cy="1143000"/>
          </a:xfrm>
        </p:spPr>
        <p:txBody>
          <a:bodyPr/>
          <a:lstStyle/>
          <a:p>
            <a:r>
              <a:rPr lang="en-US" sz="4000" dirty="0"/>
              <a:t>God’s Anonymous Miracles </a:t>
            </a:r>
            <a:br>
              <a:rPr lang="en-US" sz="4000" dirty="0"/>
            </a:br>
            <a:r>
              <a:rPr lang="en-US" sz="3200" dirty="0"/>
              <a:t>Tune:</a:t>
            </a:r>
            <a:r>
              <a:rPr lang="en-AU" sz="3200" dirty="0"/>
              <a:t>Jingle Bells</a:t>
            </a:r>
            <a:endParaRPr lang="en-AU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6768B-E388-8835-871F-3E8679AAA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682596" cy="547260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4. Wings that flash and dart, </a:t>
            </a:r>
          </a:p>
          <a:p>
            <a:pPr marL="0" indent="0">
              <a:buNone/>
            </a:pPr>
            <a:r>
              <a:rPr lang="en-US" dirty="0" err="1"/>
              <a:t>Colours</a:t>
            </a:r>
            <a:r>
              <a:rPr lang="en-US" dirty="0"/>
              <a:t> bold and free, </a:t>
            </a:r>
          </a:p>
          <a:p>
            <a:pPr marL="0" indent="0">
              <a:buNone/>
            </a:pPr>
            <a:r>
              <a:rPr lang="en-US" dirty="0"/>
              <a:t>Dancing in the trees, </a:t>
            </a:r>
          </a:p>
          <a:p>
            <a:pPr marL="0" indent="0">
              <a:buNone/>
            </a:pPr>
            <a:r>
              <a:rPr lang="en-US" dirty="0"/>
              <a:t>Singing joyfully! </a:t>
            </a:r>
          </a:p>
          <a:p>
            <a:pPr marL="0" indent="0">
              <a:buNone/>
            </a:pPr>
            <a:r>
              <a:rPr lang="en-US" dirty="0"/>
              <a:t>Every note it sings, </a:t>
            </a:r>
          </a:p>
          <a:p>
            <a:pPr marL="0" indent="0">
              <a:buNone/>
            </a:pPr>
            <a:r>
              <a:rPr lang="en-US" dirty="0"/>
              <a:t>A song both wild and bright, A burst of life, a spark of love, A melody in flight! </a:t>
            </a:r>
          </a:p>
          <a:p>
            <a:pPr marL="0" indent="0">
              <a:buNone/>
            </a:pPr>
            <a:r>
              <a:rPr lang="en-US" b="1" dirty="0"/>
              <a:t>Chorus</a:t>
            </a:r>
            <a:r>
              <a:rPr lang="en-US" dirty="0"/>
              <a:t> Sing with joy, hearts shine bright, Love is all around! Grace unseen, yet serene, God’s wonders do abound!</a:t>
            </a:r>
            <a:endParaRPr lang="en-A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FB4F37-A8D8-D675-3739-A0822781C37C}"/>
              </a:ext>
            </a:extLst>
          </p:cNvPr>
          <p:cNvSpPr txBox="1"/>
          <p:nvPr/>
        </p:nvSpPr>
        <p:spPr>
          <a:xfrm rot="1281724">
            <a:off x="6493483" y="2523432"/>
            <a:ext cx="56339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The Exuberance of a Rainbow Lorikeet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888978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63DE7-4B62-D747-DA61-1B5559AEA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32C08-9283-A2CB-819A-8725B1467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092" y="0"/>
            <a:ext cx="7938180" cy="1143000"/>
          </a:xfrm>
        </p:spPr>
        <p:txBody>
          <a:bodyPr/>
          <a:lstStyle/>
          <a:p>
            <a:r>
              <a:rPr lang="en-US" sz="4000" dirty="0"/>
              <a:t>God’s Anonymous Miracles </a:t>
            </a:r>
            <a:br>
              <a:rPr lang="en-US" sz="4000" dirty="0"/>
            </a:br>
            <a:r>
              <a:rPr lang="en-US" sz="3200" dirty="0"/>
              <a:t>Tune:</a:t>
            </a:r>
            <a:r>
              <a:rPr lang="en-AU" sz="3200" dirty="0"/>
              <a:t>Jingle Bells</a:t>
            </a:r>
            <a:endParaRPr lang="en-AU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AFEE9-9224-2D82-01E0-73732216D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682596" cy="547260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5. Tears may fall and fade, </a:t>
            </a:r>
          </a:p>
          <a:p>
            <a:pPr marL="0" indent="0">
              <a:buNone/>
            </a:pPr>
            <a:r>
              <a:rPr lang="en-US" dirty="0"/>
              <a:t>Troubles come and go, </a:t>
            </a:r>
          </a:p>
          <a:p>
            <a:pPr marL="0" indent="0">
              <a:buNone/>
            </a:pPr>
            <a:r>
              <a:rPr lang="en-US" dirty="0"/>
              <a:t>Yet a child’s embrace, </a:t>
            </a:r>
          </a:p>
          <a:p>
            <a:pPr marL="0" indent="0">
              <a:buNone/>
            </a:pPr>
            <a:r>
              <a:rPr lang="en-US" dirty="0"/>
              <a:t>Brings peace that overflows. </a:t>
            </a:r>
          </a:p>
          <a:p>
            <a:pPr marL="0" indent="0">
              <a:buNone/>
            </a:pPr>
            <a:r>
              <a:rPr lang="en-US" dirty="0"/>
              <a:t>Love that knows no pride, </a:t>
            </a:r>
          </a:p>
          <a:p>
            <a:pPr marL="0" indent="0">
              <a:buNone/>
            </a:pPr>
            <a:r>
              <a:rPr lang="en-US" dirty="0"/>
              <a:t>Hearts so quick to mend, A lesson taught by small, pure hands, That grace will never end!</a:t>
            </a:r>
          </a:p>
          <a:p>
            <a:pPr marL="0" indent="0">
              <a:buNone/>
            </a:pPr>
            <a:r>
              <a:rPr lang="en-US" b="1" dirty="0"/>
              <a:t>Chorus</a:t>
            </a:r>
            <a:r>
              <a:rPr lang="en-US" dirty="0"/>
              <a:t> Sing with joy, hearts shine bright, Love is all around! Grace unseen, yet serene, God’s wonders do abound!</a:t>
            </a:r>
            <a:endParaRPr lang="en-A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EAB763-6A55-81D9-956B-7EBCF711673C}"/>
              </a:ext>
            </a:extLst>
          </p:cNvPr>
          <p:cNvSpPr txBox="1"/>
          <p:nvPr/>
        </p:nvSpPr>
        <p:spPr>
          <a:xfrm rot="874824">
            <a:off x="6879008" y="2218581"/>
            <a:ext cx="417264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The Forgiveness of a Child</a:t>
            </a:r>
            <a:endParaRPr lang="en-AU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93A384-4513-7E40-AAFE-43A172D0C175}"/>
              </a:ext>
            </a:extLst>
          </p:cNvPr>
          <p:cNvSpPr txBox="1"/>
          <p:nvPr/>
        </p:nvSpPr>
        <p:spPr>
          <a:xfrm>
            <a:off x="8544272" y="181438"/>
            <a:ext cx="3600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Words: © 2025 Chris Crause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Melody: James Pierpont 1857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Used by permission CCL LICENCE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028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445</Words>
  <Application>Microsoft Office PowerPoint</Application>
  <PresentationFormat>Widescreen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God’s Anonymous Miracles  Tune:Jingle Bells</vt:lpstr>
      <vt:lpstr>God’s Anonymous Miracles  Tune:Jingle Bells</vt:lpstr>
      <vt:lpstr>God’s Anonymous Miracles  Tune:Jingle Bells</vt:lpstr>
      <vt:lpstr>God’s Anonymous Miracles  Tune:Jingle Bells</vt:lpstr>
      <vt:lpstr>God’s Anonymous Miracles  Tune:Jingle Bells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2025-09-13T03:34:19Z</dcterms:created>
  <dcterms:modified xsi:type="dcterms:W3CDTF">2025-09-13T03:42:53Z</dcterms:modified>
</cp:coreProperties>
</file>