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97" r:id="rId2"/>
    <p:sldId id="698" r:id="rId3"/>
    <p:sldId id="699" r:id="rId4"/>
    <p:sldId id="700" r:id="rId5"/>
    <p:sldId id="701" r:id="rId6"/>
    <p:sldId id="7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6987-1D42-4363-8DE6-3A175C77D45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E547A-C57B-440D-BAD4-8D48524E6D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76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D34F3-65D3-5BA8-8F5C-3F2C79E32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E078E01-F1FF-3B95-D115-6BE631E7E7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6CF737E9-BACC-3665-23B6-7F4523ED2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28D6A82A-A2F9-33C6-1329-A660FD00D68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1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66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B803-E219-6B74-2506-E32CAEFB6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C9B94AD-5D28-210B-A128-15069E3793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EE2A0B62-AED9-E5D9-65C9-A33870FC0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343A7FC1-692C-1BDC-FF51-A07BDF777C4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2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890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5B1F8-A39A-49FB-B8FA-A9D91D345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947FD0D-7FAC-4A47-03C2-4C4D634BCD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A50FEBC5-6C91-753A-AEE3-7BF02F399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1E38A25D-1BF7-77E5-44D5-1F248C2147C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3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592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CD9B8-AE34-BA99-550E-E8357F895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07D4DCD-7DED-90C0-466F-E2CAB68B98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9E219982-3961-A254-CCC6-DD0BF0551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107D6BC0-4CFB-4868-15D1-8DDAABD9237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4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89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1B5C-FCFC-C64E-8B87-4080C6EF0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E227B360-ECF6-3681-A446-AD30D1E65C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FB4305F-2E07-7250-912C-01839DB28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A2687707-06F8-D3E4-96C0-F3F186FBD26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5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304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84E6F-A360-DB65-B5E4-A75BDD5E9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D789F179-39D5-AE51-587C-CCAEED8311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6A1D177C-D842-9CC0-7274-CE536A7F4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D7578E89-F9F7-4A07-8519-8EEF77405E8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6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8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C687F-ECE2-B496-86FF-DF84063F4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AECF9-AA70-9D31-175A-6A756A3362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77686-F064-E056-4656-C9BE3B876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BC8B9-1363-668B-324D-FE5B70A1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83A88-D199-4FFE-A666-0754CC41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14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CC2D-A123-2435-452B-C685E803B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182197-ED86-DF38-FFD9-82BEEB93B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93175-9AB7-183E-A62C-ABA2E62C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BB7D7-4366-52A7-CA41-D952E48BB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A0109-DA85-5D16-887F-86665884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182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71E97-F89D-6D01-F2F6-E0774606CE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23338-6CF1-2F26-702C-34DDB201A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1E6C-0FED-55E9-13F5-7E00ED119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4E32-DD3F-D18D-52AB-F3CDC5EB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C09E0-ACEC-FC17-7FEA-71687313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426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5A287-1E9D-112C-2545-EE77F0C5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44972-9397-ADF8-D459-7B6B7D0B0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5CF61-30BC-4067-926D-C7CC7F18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C201C-A27E-2626-2DFC-B7876FB2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BEAE1-DF7C-0A29-D14D-2AFA789B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363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27BA1-0600-93CA-FB7F-F436D1FA6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FF75E-1BE7-012D-44AA-4F6E8FF31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C56C2-07F7-3049-8044-61BDB688C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FF198-E376-480E-A776-E26285D3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47E06-1681-6F00-22FC-554D17AA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926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745D-F21E-FED1-83CB-A44C8E8DB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ADC6F-63EF-B887-148F-2604BE4FA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BEC44-EDA5-67A9-AC88-14D6332D7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D063C-D3DB-9CE5-2F73-EAB93CD8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D3717-EA22-AF43-10CE-EB2F04E10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465D2-E425-06C8-D0DC-CA827A8E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436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BB781-D288-2763-3C25-6D6385332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D867C7-D455-E5D8-8BA8-E143E225D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46F7D-936A-A660-77CF-5D74D454B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91930-AA30-3E63-D697-4A0C6C80C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816CAC-19D8-AA83-0069-922AF28927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C0646-1678-14F0-2417-3BCFFA5E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3FD6B-FC7E-1D12-E908-CC8E79EF0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5C1AC1-2F90-A262-4E90-3AD73F20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531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90EC7-192E-341A-3C14-486620CDB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09286-E26E-18C6-A3FB-101DC50CF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65826-5D8D-694D-E546-3D293DAD5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86F10-FF60-80D2-37D9-690A70548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524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E5EE2-6D43-D5D0-250B-AA129356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631614-B487-9599-D373-FEACA867A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C54F6-6322-8442-AAC3-D189CF09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695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BF7A-E73F-5049-D635-511FAE86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1A895-8A6A-9B9E-06DA-9E487BBB6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CAEA6-2B96-8B27-D222-CD4EA8AD5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EE5B3-75A9-06EB-0CE5-00222F6B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B8541-79D6-99C2-D228-54464FF97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A8CA5-B22C-F7BF-F828-156D38A7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666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43B15-24DE-4BD9-170B-012BE883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52BCE-812D-D86E-F231-8D6DA3824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143A8-7F3E-DB9F-1228-FB115926C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E38E2-D20D-5845-AD86-19D4C0FF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0E50-491D-BFA1-2335-0D63E994A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0F0DD-4B47-7B2E-D398-03C334B2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241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5AEAA9-6697-E6FD-7D72-B2587B7B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904F6-F141-0042-F87B-B32371B3C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45BF3-9782-639F-F5AE-162BCE858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C2569-5155-4656-B125-62EDE07964C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890D3-5981-DFED-4617-7E073FF33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E9522-1903-7EC8-1B70-56566EC30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ED995E-3E0F-478C-B96B-6642486550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977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ED962-BA8B-FCD7-3EB0-2DC14DC8A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1AF11F3-C3F2-0BC0-7948-F3CBF026FB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9062AD3-9FFB-BE03-8ACE-71EF79FE818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en-US" dirty="0"/>
              <a:t>Hark! The herald angels sing, </a:t>
            </a:r>
          </a:p>
          <a:p>
            <a:pPr marL="0" indent="0">
              <a:buNone/>
            </a:pPr>
            <a:r>
              <a:rPr lang="en-US" dirty="0"/>
              <a:t>Glory to the newborn King! </a:t>
            </a:r>
          </a:p>
          <a:p>
            <a:pPr marL="0" indent="0">
              <a:buNone/>
            </a:pPr>
            <a:r>
              <a:rPr lang="en-US" dirty="0"/>
              <a:t>Peace on earth and mercy bright, </a:t>
            </a:r>
          </a:p>
          <a:p>
            <a:pPr marL="0" indent="0">
              <a:buNone/>
            </a:pPr>
            <a:r>
              <a:rPr lang="en-US" dirty="0"/>
              <a:t>God has sent His guiding light. </a:t>
            </a:r>
          </a:p>
          <a:p>
            <a:pPr marL="0" indent="0">
              <a:buNone/>
            </a:pPr>
            <a:r>
              <a:rPr lang="en-US" dirty="0"/>
              <a:t>Born in humble manger low, </a:t>
            </a:r>
          </a:p>
          <a:p>
            <a:pPr marL="0" indent="0">
              <a:buNone/>
            </a:pPr>
            <a:r>
              <a:rPr lang="en-US" dirty="0"/>
              <a:t>Heaven’s love now begins to show. </a:t>
            </a:r>
          </a:p>
          <a:p>
            <a:pPr marL="0" indent="0">
              <a:buNone/>
            </a:pPr>
            <a:r>
              <a:rPr lang="en-US" dirty="0"/>
              <a:t>Sing with joy, The one is here, </a:t>
            </a:r>
          </a:p>
          <a:p>
            <a:pPr marL="0" indent="0">
              <a:buNone/>
            </a:pPr>
            <a:r>
              <a:rPr lang="en-US" dirty="0"/>
              <a:t>Christ the Lord, God’s holy Son!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8CC738AA-4CEA-7856-9059-F057D956B1CE}"/>
              </a:ext>
            </a:extLst>
          </p:cNvPr>
          <p:cNvSpPr/>
          <p:nvPr/>
        </p:nvSpPr>
        <p:spPr>
          <a:xfrm>
            <a:off x="8256240" y="4869160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65DF10-2B61-515E-8051-220AA1824011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40711389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A6D51-1CE9-F358-7CCA-1B1B45145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1565A13-BD29-D187-113A-3613796335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2FE9508-2D6A-C68C-83AC-CE12E7977EE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In the fields the shepherds prayed, Angels came with news displayed: </a:t>
            </a:r>
          </a:p>
          <a:p>
            <a:pPr marL="0" indent="0">
              <a:buNone/>
            </a:pPr>
            <a:r>
              <a:rPr lang="en-US" dirty="0"/>
              <a:t>"Fear not, joy is yours today, </a:t>
            </a:r>
          </a:p>
          <a:p>
            <a:pPr marL="0" indent="0">
              <a:buNone/>
            </a:pPr>
            <a:r>
              <a:rPr lang="en-US" dirty="0"/>
              <a:t>Christ is born to light the way!" </a:t>
            </a:r>
          </a:p>
          <a:p>
            <a:pPr marL="0" indent="0">
              <a:buNone/>
            </a:pPr>
            <a:r>
              <a:rPr lang="en-US" dirty="0"/>
              <a:t>Rushing forth to see His grace, </a:t>
            </a:r>
          </a:p>
          <a:p>
            <a:pPr marL="0" indent="0">
              <a:buNone/>
            </a:pPr>
            <a:r>
              <a:rPr lang="en-US" dirty="0"/>
              <a:t>In the child they saw His face. </a:t>
            </a:r>
          </a:p>
          <a:p>
            <a:pPr marL="0" indent="0">
              <a:buNone/>
            </a:pPr>
            <a:r>
              <a:rPr lang="en-US" dirty="0"/>
              <a:t>Love has entered time and space, Bringing hope to all the race.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BD89FDFB-EEF4-A9BF-846E-5BC17BAB6052}"/>
              </a:ext>
            </a:extLst>
          </p:cNvPr>
          <p:cNvSpPr/>
          <p:nvPr/>
        </p:nvSpPr>
        <p:spPr>
          <a:xfrm>
            <a:off x="8256240" y="4745578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E94F94-3D8F-E7F2-B83E-A4127C48B945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74461881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B7745-72CC-139D-A25B-C0093CAA1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2B8B75-79DB-D22B-F254-5055F7C0A5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AEABDE4-F3E3-5EC8-0D55-F4609640B13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From the East a star was bright,</a:t>
            </a:r>
          </a:p>
          <a:p>
            <a:pPr marL="0" indent="0">
              <a:buNone/>
            </a:pPr>
            <a:r>
              <a:rPr lang="en-US" dirty="0"/>
              <a:t>Leading wise men through the night. </a:t>
            </a:r>
          </a:p>
          <a:p>
            <a:pPr marL="0" indent="0">
              <a:buNone/>
            </a:pPr>
            <a:r>
              <a:rPr lang="en-US" dirty="0"/>
              <a:t>Gifts they bore of gold and myrrh,</a:t>
            </a:r>
          </a:p>
          <a:p>
            <a:pPr marL="0" indent="0">
              <a:buNone/>
            </a:pPr>
            <a:r>
              <a:rPr lang="en-US" dirty="0"/>
              <a:t>Honoring the King of earth. </a:t>
            </a:r>
          </a:p>
          <a:p>
            <a:pPr marL="0" indent="0">
              <a:buNone/>
            </a:pPr>
            <a:r>
              <a:rPr lang="en-US" dirty="0"/>
              <a:t>Kneeling there in awe they cried, </a:t>
            </a:r>
          </a:p>
          <a:p>
            <a:pPr marL="0" indent="0">
              <a:buNone/>
            </a:pPr>
            <a:r>
              <a:rPr lang="en-US" dirty="0"/>
              <a:t>"God with us, now glorified!" </a:t>
            </a:r>
          </a:p>
          <a:p>
            <a:pPr marL="0" indent="0">
              <a:buNone/>
            </a:pPr>
            <a:r>
              <a:rPr lang="en-US" dirty="0"/>
              <a:t>Praise resounds, His reign is near, </a:t>
            </a:r>
          </a:p>
          <a:p>
            <a:pPr marL="0" indent="0">
              <a:buNone/>
            </a:pPr>
            <a:r>
              <a:rPr lang="en-US" dirty="0"/>
              <a:t>Christ the Lord is ever here!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B3A25A99-9048-2852-5625-8F4C0A5E56A7}"/>
              </a:ext>
            </a:extLst>
          </p:cNvPr>
          <p:cNvSpPr/>
          <p:nvPr/>
        </p:nvSpPr>
        <p:spPr>
          <a:xfrm>
            <a:off x="8256240" y="4890864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76748A-F52D-6235-9D76-557CA3F19ED4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42373023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A0381-FA88-C5B3-BCBD-65829E0BC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93F93C0-7B32-9AF4-9548-F0B0FB486D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1D38FAA-A9CC-C865-EC53-C012D473324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God with us, His love displayed,</a:t>
            </a:r>
          </a:p>
          <a:p>
            <a:pPr marL="0" indent="0">
              <a:buNone/>
            </a:pPr>
            <a:r>
              <a:rPr lang="en-US" dirty="0"/>
              <a:t>Christ has come, all debt is paid.</a:t>
            </a:r>
          </a:p>
          <a:p>
            <a:pPr marL="0" indent="0">
              <a:buNone/>
            </a:pPr>
            <a:r>
              <a:rPr lang="en-US" dirty="0"/>
              <a:t>Heaven’s glory, clothed in flesh, </a:t>
            </a:r>
          </a:p>
          <a:p>
            <a:pPr marL="0" indent="0">
              <a:buNone/>
            </a:pPr>
            <a:r>
              <a:rPr lang="en-US" dirty="0"/>
              <a:t>Brings redemption, hope refreshed. </a:t>
            </a:r>
          </a:p>
          <a:p>
            <a:pPr marL="0" indent="0">
              <a:buNone/>
            </a:pPr>
            <a:r>
              <a:rPr lang="en-US" dirty="0"/>
              <a:t>Born to walk this earthly land, </a:t>
            </a:r>
          </a:p>
          <a:p>
            <a:pPr marL="0" indent="0">
              <a:buNone/>
            </a:pPr>
            <a:r>
              <a:rPr lang="en-US" dirty="0"/>
              <a:t>Reaching out with healing hand. </a:t>
            </a:r>
          </a:p>
          <a:p>
            <a:pPr marL="0" indent="0">
              <a:buNone/>
            </a:pPr>
            <a:r>
              <a:rPr lang="en-US" dirty="0"/>
              <a:t>Now with us forevermore, </a:t>
            </a:r>
          </a:p>
          <a:p>
            <a:pPr marL="0" indent="0">
              <a:buNone/>
            </a:pPr>
            <a:r>
              <a:rPr lang="en-US" dirty="0"/>
              <a:t>Grace and mercy freely pour.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3232D663-F371-40A1-1B90-7138A3652893}"/>
              </a:ext>
            </a:extLst>
          </p:cNvPr>
          <p:cNvSpPr/>
          <p:nvPr/>
        </p:nvSpPr>
        <p:spPr>
          <a:xfrm>
            <a:off x="8256240" y="4890864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96C3DC-EE0B-73B6-9235-63A7979ABAD8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360178510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2AF4C-523D-4ED0-2252-E01DDAD72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4E1FBCC-8679-CD9C-8FC9-EA1401755E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2CAEF40-2564-C022-D77D-A5140994EAE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Born as man, yet Lord divine, </a:t>
            </a:r>
          </a:p>
          <a:p>
            <a:pPr marL="0" indent="0">
              <a:buNone/>
            </a:pPr>
            <a:r>
              <a:rPr lang="en-US" dirty="0"/>
              <a:t>Sharing burdens, tears, and time.</a:t>
            </a:r>
          </a:p>
          <a:p>
            <a:pPr marL="0" indent="0">
              <a:buNone/>
            </a:pPr>
            <a:r>
              <a:rPr lang="en-US" dirty="0"/>
              <a:t>Hungered, weary, felt our pain, </a:t>
            </a:r>
          </a:p>
          <a:p>
            <a:pPr marL="0" indent="0">
              <a:buNone/>
            </a:pPr>
            <a:r>
              <a:rPr lang="en-US" dirty="0"/>
              <a:t>Faced the trials, knew our strain. </a:t>
            </a:r>
          </a:p>
          <a:p>
            <a:pPr marL="0" indent="0">
              <a:buNone/>
            </a:pPr>
            <a:r>
              <a:rPr lang="en-US" dirty="0"/>
              <a:t>Yet in Him no sin was found, </a:t>
            </a:r>
          </a:p>
          <a:p>
            <a:pPr marL="0" indent="0">
              <a:buNone/>
            </a:pPr>
            <a:r>
              <a:rPr lang="en-US" dirty="0"/>
              <a:t>Perfect love and truth abound. </a:t>
            </a:r>
          </a:p>
          <a:p>
            <a:pPr marL="0" indent="0">
              <a:buNone/>
            </a:pPr>
            <a:r>
              <a:rPr lang="en-US" dirty="0"/>
              <a:t>One with us in joy and loss, </a:t>
            </a:r>
          </a:p>
          <a:p>
            <a:pPr marL="0" indent="0">
              <a:buNone/>
            </a:pPr>
            <a:r>
              <a:rPr lang="en-US" dirty="0"/>
              <a:t>Bearing life’s weight to the cross.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7D8EB7CD-F339-EF4A-4EF4-B3F03089D2B5}"/>
              </a:ext>
            </a:extLst>
          </p:cNvPr>
          <p:cNvSpPr/>
          <p:nvPr/>
        </p:nvSpPr>
        <p:spPr>
          <a:xfrm>
            <a:off x="8256240" y="4890864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D006A-E783-CE60-8DD7-C05FF5EF2CE3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353733938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79BAA-8D7A-B446-129B-306526EC1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3E22166-2F0A-A233-812E-75A227286FD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dirty="0"/>
              <a:t>God with us, His love displayed</a:t>
            </a:r>
            <a:br>
              <a:rPr lang="en-AU" sz="3200" dirty="0"/>
            </a:br>
            <a:r>
              <a:rPr lang="en-AU" sz="2400" dirty="0"/>
              <a:t>Tune: Together in Song 303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6E79332-5F5C-C17C-98DD-4F67252E02B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3" y="1268760"/>
            <a:ext cx="7704856" cy="53732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 Lifted high upon the tree, </a:t>
            </a:r>
          </a:p>
          <a:p>
            <a:pPr marL="0" indent="0">
              <a:buNone/>
            </a:pPr>
            <a:r>
              <a:rPr lang="en-US" dirty="0"/>
              <a:t>Died to set His people free. </a:t>
            </a:r>
          </a:p>
          <a:p>
            <a:pPr marL="0" indent="0">
              <a:buNone/>
            </a:pPr>
            <a:r>
              <a:rPr lang="en-US" dirty="0"/>
              <a:t>Pierced and broken, scorned by men, </a:t>
            </a:r>
          </a:p>
          <a:p>
            <a:pPr marL="0" indent="0">
              <a:buNone/>
            </a:pPr>
            <a:r>
              <a:rPr lang="en-US" dirty="0"/>
              <a:t>Yet in death He rose again! </a:t>
            </a:r>
          </a:p>
          <a:p>
            <a:pPr marL="0" indent="0">
              <a:buNone/>
            </a:pPr>
            <a:r>
              <a:rPr lang="en-US" dirty="0"/>
              <a:t>Now His victory fills the earth, </a:t>
            </a:r>
          </a:p>
          <a:p>
            <a:pPr marL="0" indent="0">
              <a:buNone/>
            </a:pPr>
            <a:r>
              <a:rPr lang="en-US" dirty="0"/>
              <a:t>Bringing all to second birth. </a:t>
            </a:r>
          </a:p>
          <a:p>
            <a:pPr marL="0" indent="0">
              <a:buNone/>
            </a:pPr>
            <a:r>
              <a:rPr lang="en-US" dirty="0"/>
              <a:t>Praise Him now, our risen King, </a:t>
            </a:r>
          </a:p>
          <a:p>
            <a:pPr marL="0" indent="0">
              <a:buNone/>
            </a:pPr>
            <a:r>
              <a:rPr lang="en-US" dirty="0"/>
              <a:t>Peace and joy His reign will bring!</a:t>
            </a:r>
            <a:endParaRPr lang="en-AU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85C56ED3-83F5-AE41-810E-71CAEF21B629}"/>
              </a:ext>
            </a:extLst>
          </p:cNvPr>
          <p:cNvSpPr/>
          <p:nvPr/>
        </p:nvSpPr>
        <p:spPr>
          <a:xfrm>
            <a:off x="8256240" y="4890864"/>
            <a:ext cx="587496" cy="1058416"/>
          </a:xfrm>
          <a:prstGeom prst="rightBrace">
            <a:avLst>
              <a:gd name="adj1" fmla="val 8333"/>
              <a:gd name="adj2" fmla="val 47096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58451C-0195-7F45-65CE-CDAE8F645A46}"/>
              </a:ext>
            </a:extLst>
          </p:cNvPr>
          <p:cNvSpPr txBox="1"/>
          <p:nvPr/>
        </p:nvSpPr>
        <p:spPr>
          <a:xfrm>
            <a:off x="9336360" y="5013176"/>
            <a:ext cx="744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x2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C395A9-DB6C-F6EC-E82E-4C967EA1C363}"/>
              </a:ext>
            </a:extLst>
          </p:cNvPr>
          <p:cNvSpPr txBox="1"/>
          <p:nvPr/>
        </p:nvSpPr>
        <p:spPr>
          <a:xfrm>
            <a:off x="9350878" y="980728"/>
            <a:ext cx="2617872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Mendessohn, Adapted by WH Cummings.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09463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473</Words>
  <Application>Microsoft Office PowerPoint</Application>
  <PresentationFormat>Widescreen</PresentationFormat>
  <Paragraphs>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God with us, His love displayed Tune: Together in Song 303</vt:lpstr>
      <vt:lpstr>God with us, His love displayed Tune: Together in Song 303</vt:lpstr>
      <vt:lpstr>God with us, His love displayed Tune: Together in Song 303</vt:lpstr>
      <vt:lpstr>God with us, His love displayed Tune: Together in Song 303</vt:lpstr>
      <vt:lpstr>God with us, His love displayed Tune: Together in Song 303</vt:lpstr>
      <vt:lpstr>God with us, His love displayed Tune: Together in Song 303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2025-09-13T04:08:52Z</dcterms:created>
  <dcterms:modified xsi:type="dcterms:W3CDTF">2025-09-13T04:11:13Z</dcterms:modified>
</cp:coreProperties>
</file>