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6" r:id="rId2"/>
    <p:sldId id="305" r:id="rId3"/>
    <p:sldId id="306" r:id="rId4"/>
    <p:sldId id="3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B9A97-AE68-440D-BF85-F7B68931036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C326F-EDB7-4432-A49F-04B2E29B16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430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D8A73-6F35-7313-FA1A-9D43B1058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05726147-CB5C-166B-BE23-85B4BB90B1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68C44697-BA48-681D-EE62-788195773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F41E2AD2-284C-5F7D-93EC-1D797B8A95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6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6EB09-9A3D-41A3-9AD9-3C7A7A3E67D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6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0727C9-4E2C-4318-8540-C54C709B82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72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EEDB5E-535F-43D8-9A35-CD2A8EBE9FF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01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FED8-A774-6B64-33D7-AE5B38586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E6A7C-DFC0-E313-69A1-CB329C3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EAF8E-E9D0-2ECE-3C89-FBB1F33E8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48125-9E4F-2C20-B1EF-2737928F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A1A75-178E-83BF-0DBE-B86ED564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128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1C2B-30B6-BD32-DB39-936CAB02C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C2B31-A7E5-ADBB-6BDB-674B991AC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8AB83-AD7A-5E8F-CAF3-2ED00FFB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4A196-EF26-F87B-8C22-D80CE070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3D748-38D0-E654-DDFF-905B6F59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185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C77E9D-028A-219D-FE9F-92C9FB7645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E1D1C-ED80-F811-8F8F-5ED647523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CDE37-75A5-E1EE-9B12-34BC63939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4BEEC-6DC0-D27D-8813-914EBE75A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FC354-BBBC-757F-C29A-F5E842F5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786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78181-700E-5DA5-203B-1D9996A6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53180-0DA7-661D-0F1F-277B97B17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AF054-9E8F-E685-F956-3875C400F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2EB19-D54C-8D25-0F07-91010B3ED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F3B2E-A35B-D03C-2B12-D830C6AB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85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DC9F3-E02B-8D27-7EFB-8F3C64FF9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B6D86-612E-ADD5-92BE-DB4E06665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95D24-B57E-432B-00CB-870845618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51F7D-77DB-3919-280C-C1E49778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27B93-43AE-F021-8B67-D5F0CC15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446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D2A48-41B0-1C7A-1FA8-E0C76BF0C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DBA70-7181-363A-DFA7-0D79866A8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98DDE-0105-2832-D97A-CC096BA91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F533F-8A2A-38DE-3151-35A44554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25D27-44F5-3C0C-04AB-213F742D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EF3D7-3D78-9A4C-C582-D133C4C2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493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19AEA-4CDB-E8C6-5908-29B4A59D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04D63-E7C5-98FB-366B-BF4C82C91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B828B-6EFB-70DC-3E86-D77FB3BA8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1C8FB9-6D32-085C-067D-F7328CB77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561B92-E5FB-A72F-8A22-E7E21D1EF4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89AA03-9A6C-74B1-0F18-DC6BA3DC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F2D5A-739F-9819-5092-2E8A6C80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F16B5F-126A-B942-A21F-F6CED263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39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4DF49-D757-9B8D-1FCD-EC275EF60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53818-D39D-725B-9D20-068C9221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F230A-21AF-1688-ADDD-EDBE98DB4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8E2FC-02C3-F367-F10D-71EF87E6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3699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F91D51-4282-0C8E-86EB-2D5FEEAB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860EB-C05B-0EFD-3510-F00EDA9E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A2CAE-44A7-D6B9-3AC1-987EDB1D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438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01309-CA68-3016-71E1-89EE6F0E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57CE9-9A55-E43C-3287-D9A3AE508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5B83B-F095-C07E-A3FD-1AA6865C1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A3A04-F7E6-1554-A4AC-68D19FF7C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0F6F2-40D2-4B3A-1510-4A36950EB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D3CA8-9CF0-AB26-9DA6-7B9B95BB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707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5A542-A628-C6C6-B0E8-F25D80E94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F2C689-E254-EF01-86A7-2FF061C77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A18D7-2472-FA2D-396B-8D5C2F48A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D3B36-ECA9-5C16-DE09-47681703E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19EC3-381B-8ADC-3C36-031EE752C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73643A-6E78-1346-55FA-C469F997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694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198A2-9439-1E05-244B-EF3B208F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C8905-2B4B-168E-B9FA-949ACAEB7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1420F-9108-B34F-4728-3DC434242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99BA9-CFE5-46D9-AB6E-E63796A06ED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D130A-FFB4-1673-3728-C1BF87253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BCDF6-15DC-FFF6-07AE-357D26A4E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441FD8-D874-4CF2-B779-84F97E4DB1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056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FE9BC-F6C7-93B1-740F-4CBE63915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F66B070A-4BEC-5D6E-71A4-7E53D284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many a land</a:t>
            </a:r>
            <a:br>
              <a:rPr lang="en-US" dirty="0"/>
            </a:br>
            <a:r>
              <a:rPr lang="en-AU" sz="2800" dirty="0"/>
              <a:t>Tune: Stand up, stand up for Jesus (</a:t>
            </a:r>
            <a:r>
              <a:rPr lang="en-AU" sz="2800" dirty="0" err="1"/>
              <a:t>TiS</a:t>
            </a:r>
            <a:r>
              <a:rPr lang="en-AU" sz="2800" dirty="0"/>
              <a:t> 592)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D4DAD588-3CD9-3CBA-19A3-BC994A61B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447800"/>
            <a:ext cx="86868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1. We come, we come from many</a:t>
            </a:r>
          </a:p>
          <a:p>
            <a:pPr>
              <a:buFontTx/>
              <a:buNone/>
            </a:pPr>
            <a:r>
              <a:rPr lang="en-US"/>
              <a:t>a land across the sea.</a:t>
            </a:r>
          </a:p>
          <a:p>
            <a:pPr>
              <a:buFontTx/>
              <a:buNone/>
            </a:pPr>
            <a:r>
              <a:rPr lang="en-US"/>
              <a:t>We bring with us a basket</a:t>
            </a:r>
          </a:p>
          <a:p>
            <a:pPr>
              <a:buFontTx/>
              <a:buNone/>
            </a:pPr>
            <a:r>
              <a:rPr lang="en-US"/>
              <a:t>of gifts and energy.</a:t>
            </a:r>
          </a:p>
          <a:p>
            <a:pPr>
              <a:buFontTx/>
              <a:buNone/>
            </a:pPr>
            <a:r>
              <a:rPr lang="en-US"/>
              <a:t>With hist’ry and with mem’ry</a:t>
            </a:r>
          </a:p>
          <a:p>
            <a:pPr>
              <a:buFontTx/>
              <a:buNone/>
            </a:pPr>
            <a:r>
              <a:rPr lang="en-US"/>
              <a:t>we come to find a new life</a:t>
            </a:r>
          </a:p>
          <a:p>
            <a:pPr>
              <a:buFontTx/>
              <a:buNone/>
            </a:pPr>
            <a:r>
              <a:rPr lang="en-US"/>
              <a:t>of hope we find in Jesus, </a:t>
            </a:r>
          </a:p>
          <a:p>
            <a:pPr>
              <a:buFontTx/>
              <a:buNone/>
            </a:pPr>
            <a:r>
              <a:rPr lang="en-US"/>
              <a:t>and people who show care.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138180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many a land</a:t>
            </a:r>
            <a:br>
              <a:rPr lang="en-US"/>
            </a:br>
            <a:r>
              <a:rPr lang="en-AU" sz="2800"/>
              <a:t>Tune: Stand up, stand up for Jesus</a:t>
            </a:r>
            <a:endParaRPr lang="en-AU" sz="400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881189" y="1600201"/>
            <a:ext cx="8643937" cy="511492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2. Welcome, welcome O seeker,</a:t>
            </a:r>
          </a:p>
          <a:p>
            <a:pPr>
              <a:buFontTx/>
              <a:buNone/>
            </a:pPr>
            <a:r>
              <a:rPr lang="en-US" dirty="0"/>
              <a:t>here you’ll be one of us.</a:t>
            </a:r>
          </a:p>
          <a:p>
            <a:pPr>
              <a:buFontTx/>
              <a:buNone/>
            </a:pPr>
            <a:r>
              <a:rPr lang="en-US" dirty="0"/>
              <a:t>Some of us are much older</a:t>
            </a:r>
          </a:p>
          <a:p>
            <a:pPr>
              <a:buFontTx/>
              <a:buNone/>
            </a:pPr>
            <a:r>
              <a:rPr lang="en-US" dirty="0"/>
              <a:t>and some mere flower buds.</a:t>
            </a:r>
          </a:p>
          <a:p>
            <a:pPr>
              <a:buFontTx/>
              <a:buNone/>
            </a:pPr>
            <a:r>
              <a:rPr lang="en-US" dirty="0"/>
              <a:t>We all share in this message</a:t>
            </a:r>
          </a:p>
          <a:p>
            <a:pPr>
              <a:buFontTx/>
              <a:buNone/>
            </a:pPr>
            <a:r>
              <a:rPr lang="en-US" dirty="0"/>
              <a:t>that we are people </a:t>
            </a:r>
            <a:r>
              <a:rPr lang="en-US" dirty="0" err="1"/>
              <a:t>journ’ing</a:t>
            </a:r>
            <a:r>
              <a:rPr lang="en-US" dirty="0"/>
              <a:t>.</a:t>
            </a:r>
          </a:p>
          <a:p>
            <a:pPr>
              <a:buFontTx/>
              <a:buNone/>
            </a:pPr>
            <a:r>
              <a:rPr lang="en-US" dirty="0"/>
              <a:t>The hope that you’ll belong</a:t>
            </a:r>
          </a:p>
          <a:p>
            <a:pPr>
              <a:buFontTx/>
              <a:buNone/>
            </a:pPr>
            <a:r>
              <a:rPr lang="en-US" dirty="0"/>
              <a:t>brings joy </a:t>
            </a:r>
            <a:r>
              <a:rPr lang="en-US"/>
              <a:t>to Presbytery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544325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many a land</a:t>
            </a:r>
            <a:br>
              <a:rPr lang="en-US"/>
            </a:br>
            <a:r>
              <a:rPr lang="en-AU" sz="2800"/>
              <a:t>Tune: Stand up, stand up for Jesus</a:t>
            </a:r>
            <a:endParaRPr lang="en-AU" sz="400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881188" y="1600201"/>
            <a:ext cx="8329612" cy="5114925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3. O African, and Asian,</a:t>
            </a:r>
          </a:p>
          <a:p>
            <a:pPr>
              <a:buFontTx/>
              <a:buNone/>
            </a:pPr>
            <a:r>
              <a:rPr lang="en-US"/>
              <a:t>all find that they belong.</a:t>
            </a:r>
          </a:p>
          <a:p>
            <a:pPr>
              <a:buFontTx/>
              <a:buNone/>
            </a:pPr>
            <a:r>
              <a:rPr lang="en-US"/>
              <a:t>Some here they left the dreamtime, </a:t>
            </a:r>
          </a:p>
          <a:p>
            <a:pPr>
              <a:buFontTx/>
              <a:buNone/>
            </a:pPr>
            <a:r>
              <a:rPr lang="en-US"/>
              <a:t>and some came recently.</a:t>
            </a:r>
          </a:p>
          <a:p>
            <a:pPr>
              <a:buFontTx/>
              <a:buNone/>
            </a:pPr>
            <a:r>
              <a:rPr lang="en-US"/>
              <a:t>We all share in God’s serving</a:t>
            </a:r>
          </a:p>
          <a:p>
            <a:pPr>
              <a:buFontTx/>
              <a:buNone/>
            </a:pPr>
            <a:r>
              <a:rPr lang="en-US"/>
              <a:t>and we are people searching;</a:t>
            </a:r>
          </a:p>
          <a:p>
            <a:pPr>
              <a:buFontTx/>
              <a:buNone/>
            </a:pPr>
            <a:r>
              <a:rPr lang="en-US"/>
              <a:t>A love that is so strong,</a:t>
            </a:r>
          </a:p>
          <a:p>
            <a:pPr>
              <a:buFontTx/>
              <a:buNone/>
            </a:pPr>
            <a:r>
              <a:rPr lang="en-US"/>
              <a:t>is what leads us along.</a:t>
            </a:r>
          </a:p>
        </p:txBody>
      </p:sp>
    </p:spTree>
    <p:extLst>
      <p:ext uri="{BB962C8B-B14F-4D97-AF65-F5344CB8AC3E}">
        <p14:creationId xmlns:p14="http://schemas.microsoft.com/office/powerpoint/2010/main" val="168043053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many a land</a:t>
            </a:r>
            <a:br>
              <a:rPr lang="en-US"/>
            </a:br>
            <a:r>
              <a:rPr lang="en-AU" sz="2800"/>
              <a:t>Tune: Stand up, stand up for Jesus</a:t>
            </a:r>
            <a:endParaRPr lang="en-AU" sz="400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024064" y="1600200"/>
            <a:ext cx="8186737" cy="49720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800" dirty="0"/>
              <a:t>4. Wake up, wake up those sleeping</a:t>
            </a:r>
          </a:p>
          <a:p>
            <a:pPr>
              <a:buFontTx/>
              <a:buNone/>
              <a:defRPr/>
            </a:pPr>
            <a:r>
              <a:rPr lang="en-US" sz="2800" dirty="0"/>
              <a:t>we’re called to sing a song;</a:t>
            </a:r>
          </a:p>
          <a:p>
            <a:pPr>
              <a:buFontTx/>
              <a:buNone/>
              <a:defRPr/>
            </a:pPr>
            <a:r>
              <a:rPr lang="en-US" sz="2800" dirty="0"/>
              <a:t>With words that call to action</a:t>
            </a:r>
          </a:p>
          <a:p>
            <a:pPr>
              <a:buFontTx/>
              <a:buNone/>
              <a:defRPr/>
            </a:pPr>
            <a:r>
              <a:rPr lang="en-US" sz="2800" dirty="0"/>
              <a:t>and deeds that here belong.</a:t>
            </a:r>
          </a:p>
          <a:p>
            <a:pPr>
              <a:buFontTx/>
              <a:buNone/>
              <a:defRPr/>
            </a:pPr>
            <a:r>
              <a:rPr lang="en-US" sz="2800" dirty="0"/>
              <a:t>We’re on our way to worship;</a:t>
            </a:r>
          </a:p>
          <a:p>
            <a:pPr>
              <a:buFontTx/>
              <a:buNone/>
              <a:defRPr/>
            </a:pPr>
            <a:r>
              <a:rPr lang="en-US" sz="2800" dirty="0"/>
              <a:t>God’s life is what we’ll lead.</a:t>
            </a:r>
          </a:p>
          <a:p>
            <a:pPr>
              <a:buFontTx/>
              <a:buNone/>
              <a:defRPr/>
            </a:pPr>
            <a:r>
              <a:rPr lang="en-US" sz="2800" dirty="0"/>
              <a:t>‘till everyone has heard it</a:t>
            </a:r>
          </a:p>
          <a:p>
            <a:pPr>
              <a:buFontTx/>
              <a:buNone/>
              <a:defRPr/>
            </a:pPr>
            <a:r>
              <a:rPr lang="en-US" sz="2800" dirty="0"/>
              <a:t>that Christ is Lord indeed!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/>
              <a:t>				</a:t>
            </a: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2008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				Melody: George Webb 1837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				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12786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297</Words>
  <Application>Microsoft Office PowerPoint</Application>
  <PresentationFormat>Widescreen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From many a land Tune: Stand up, stand up for Jesus (TiS 592)</vt:lpstr>
      <vt:lpstr>From many a land Tune: Stand up, stand up for Jesus</vt:lpstr>
      <vt:lpstr>From many a land Tune: Stand up, stand up for Jesus</vt:lpstr>
      <vt:lpstr>From many a land Tune: Stand up, stand up for Jesus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2025-09-13T04:26:26Z</dcterms:created>
  <dcterms:modified xsi:type="dcterms:W3CDTF">2025-09-13T04:27:41Z</dcterms:modified>
</cp:coreProperties>
</file>