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97C8C4-785F-4248-A256-AA332D90402C}" v="9" dt="2025-09-29T11:05:11.0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704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undo custSel addSld modSld">
      <pc:chgData name="Chris Crause" userId="ff09d25f6f6f27b5" providerId="LiveId" clId="{9F623EC5-F9A3-420A-A789-6B5868B98FFD}" dt="2025-09-29T11:06:04.194" v="175" actId="20577"/>
      <pc:docMkLst>
        <pc:docMk/>
      </pc:docMkLst>
      <pc:sldChg chg="modSp mod">
        <pc:chgData name="Chris Crause" userId="ff09d25f6f6f27b5" providerId="LiveId" clId="{9F623EC5-F9A3-420A-A789-6B5868B98FFD}" dt="2025-09-29T10:57:34.916" v="22" actId="20577"/>
        <pc:sldMkLst>
          <pc:docMk/>
          <pc:sldMk cId="1790458613" sldId="262"/>
        </pc:sldMkLst>
        <pc:spChg chg="mod">
          <ac:chgData name="Chris Crause" userId="ff09d25f6f6f27b5" providerId="LiveId" clId="{9F623EC5-F9A3-420A-A789-6B5868B98FFD}" dt="2025-09-29T10:57:34.916" v="22" actId="20577"/>
          <ac:spMkLst>
            <pc:docMk/>
            <pc:sldMk cId="1790458613" sldId="262"/>
            <ac:spMk id="2050" creationId="{8A8B2EC6-D785-313A-E196-E221BFA471B3}"/>
          </ac:spMkLst>
        </pc:spChg>
      </pc:sldChg>
      <pc:sldChg chg="modSp add mod">
        <pc:chgData name="Chris Crause" userId="ff09d25f6f6f27b5" providerId="LiveId" clId="{9F623EC5-F9A3-420A-A789-6B5868B98FFD}" dt="2025-09-29T10:58:53.216" v="48" actId="20577"/>
        <pc:sldMkLst>
          <pc:docMk/>
          <pc:sldMk cId="1163175662" sldId="263"/>
        </pc:sldMkLst>
        <pc:spChg chg="mod">
          <ac:chgData name="Chris Crause" userId="ff09d25f6f6f27b5" providerId="LiveId" clId="{9F623EC5-F9A3-420A-A789-6B5868B98FFD}" dt="2025-09-29T10:58:53.216" v="48" actId="20577"/>
          <ac:spMkLst>
            <pc:docMk/>
            <pc:sldMk cId="1163175662" sldId="263"/>
            <ac:spMk id="2050" creationId="{3C93629E-87D5-15EA-DD42-08DD8ACA7EBA}"/>
          </ac:spMkLst>
        </pc:spChg>
      </pc:sldChg>
      <pc:sldChg chg="modSp add mod">
        <pc:chgData name="Chris Crause" userId="ff09d25f6f6f27b5" providerId="LiveId" clId="{9F623EC5-F9A3-420A-A789-6B5868B98FFD}" dt="2025-09-29T11:00:36.221" v="77" actId="20577"/>
        <pc:sldMkLst>
          <pc:docMk/>
          <pc:sldMk cId="2920120263" sldId="264"/>
        </pc:sldMkLst>
        <pc:spChg chg="mod">
          <ac:chgData name="Chris Crause" userId="ff09d25f6f6f27b5" providerId="LiveId" clId="{9F623EC5-F9A3-420A-A789-6B5868B98FFD}" dt="2025-09-29T11:00:36.221" v="77" actId="20577"/>
          <ac:spMkLst>
            <pc:docMk/>
            <pc:sldMk cId="2920120263" sldId="264"/>
            <ac:spMk id="2050" creationId="{F9B12A92-6EDA-CF87-A6F3-30680551BCAB}"/>
          </ac:spMkLst>
        </pc:spChg>
      </pc:sldChg>
      <pc:sldChg chg="modSp add mod">
        <pc:chgData name="Chris Crause" userId="ff09d25f6f6f27b5" providerId="LiveId" clId="{9F623EC5-F9A3-420A-A789-6B5868B98FFD}" dt="2025-09-29T11:02:31.365" v="109" actId="20577"/>
        <pc:sldMkLst>
          <pc:docMk/>
          <pc:sldMk cId="3464568036" sldId="265"/>
        </pc:sldMkLst>
        <pc:spChg chg="mod">
          <ac:chgData name="Chris Crause" userId="ff09d25f6f6f27b5" providerId="LiveId" clId="{9F623EC5-F9A3-420A-A789-6B5868B98FFD}" dt="2025-09-29T11:02:31.365" v="109" actId="20577"/>
          <ac:spMkLst>
            <pc:docMk/>
            <pc:sldMk cId="3464568036" sldId="265"/>
            <ac:spMk id="2050" creationId="{BD0B4492-D452-9945-D9F5-814B8363DF3C}"/>
          </ac:spMkLst>
        </pc:spChg>
      </pc:sldChg>
      <pc:sldChg chg="addSp modSp add mod">
        <pc:chgData name="Chris Crause" userId="ff09d25f6f6f27b5" providerId="LiveId" clId="{9F623EC5-F9A3-420A-A789-6B5868B98FFD}" dt="2025-09-29T11:06:04.194" v="175" actId="20577"/>
        <pc:sldMkLst>
          <pc:docMk/>
          <pc:sldMk cId="609134175" sldId="266"/>
        </pc:sldMkLst>
        <pc:spChg chg="add mod">
          <ac:chgData name="Chris Crause" userId="ff09d25f6f6f27b5" providerId="LiveId" clId="{9F623EC5-F9A3-420A-A789-6B5868B98FFD}" dt="2025-09-29T11:06:04.194" v="175" actId="20577"/>
          <ac:spMkLst>
            <pc:docMk/>
            <pc:sldMk cId="609134175" sldId="266"/>
            <ac:spMk id="2" creationId="{76ABCB7A-279E-17C1-B46F-0798A9B9CE73}"/>
          </ac:spMkLst>
        </pc:spChg>
        <pc:spChg chg="mod">
          <ac:chgData name="Chris Crause" userId="ff09d25f6f6f27b5" providerId="LiveId" clId="{9F623EC5-F9A3-420A-A789-6B5868B98FFD}" dt="2025-09-29T11:03:50.576" v="133" actId="20577"/>
          <ac:spMkLst>
            <pc:docMk/>
            <pc:sldMk cId="609134175" sldId="266"/>
            <ac:spMk id="2050" creationId="{2FDC6C19-8ECA-2B69-AB23-059426A810F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DC558-B997-4178-911E-4C8DAC25D43E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5D20C-3B3D-4BD4-91F5-AD0F48EA42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091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78517-BB99-F0EA-76E2-6EFA0F5F7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336E372-5176-D992-F88F-9E99C7183B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B9719CDE-D9B8-1011-F507-8717825D1D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5FC1CD9B-B356-2FE5-A8A9-43EEAF2B6A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9818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B0DD5-5933-5F7C-BD62-9D54FDDEA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281C5F38-E450-894C-FDA4-49774B3242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0E945E6E-4DE2-DED4-BD6F-174729F6B5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0EC56D77-3DEB-2305-DD77-D91C8785F3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9024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3BECB-2DC5-8549-79B2-F770304CF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BFF85828-F832-C84F-3C77-B0FCC8D09B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216E8BB6-2A0B-545D-ACE2-D4ABE7A219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257F5A49-28D0-26D5-BD6F-13DFB27118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698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97518-429D-363F-1FA8-11D36D01A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B285884-FCC8-4AF0-9785-7519D8394D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1728DEBF-E042-177B-FB4A-3F8A99278E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E5ED39E9-3BC3-939A-E7AE-97FDCEB5E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1154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823AF-5B97-4D9B-441B-07BD6161E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136AA4D5-4C7B-20F7-2B66-35AEA7DFE4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07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1670C71E-2157-B543-BE57-12B68C69DA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3960F483-35F0-C852-1098-31A88F689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C2577C-C814-4827-B7A4-5F49765F93C0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835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B5880-B297-84DD-2B48-B5334342D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C071B-76B5-43B2-D8A2-F569A0CC9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271D6-EA50-A142-4F76-0FB27A851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73962-6019-97A6-7699-A3987A75B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52977-45D9-62D9-CC28-452F865AB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133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D7DDE-529C-F978-FF4E-02E5CB9AB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FCA675-84E0-C211-42FA-B25818748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96B83-38FE-A56C-DE0A-F6C167C28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BF8ED-B199-429B-E569-0D666F4B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25C6C-356C-1817-4FE8-885315EE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00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752815-F849-BE3B-7043-7E76523E4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41E54-9BBA-3C27-7FE8-33F082830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57F32-D795-D61C-DCCC-E387B4D5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D849F-88A0-8DA6-DEF3-E8FE2008D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1804E-C6B0-22B1-17ED-1C7AB93C3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810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194D-37C4-F279-03F2-1DEC1B6E9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9428A-2CFB-146E-9822-80693E54F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BB453-CDFF-28DC-0323-7F3DDDEA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463D3-1A50-B9FD-4D61-96A2A3140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1F403-B23B-A817-B121-3AFC43D7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463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F2601-E496-2342-34FF-E80B3C2DA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3D609-F4AB-289E-BB0C-5DE9B4DE7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65FCA-0ABC-F3CC-57D7-65B8A970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1279-EF33-D204-869F-CC75EE0AB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3615F-5096-F151-BBBD-DE347FB6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847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E580-B249-11C0-27F3-98CF3B301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ECD25-3882-771A-D2B4-C6234D72B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F03C7-AB4F-33D8-A5DE-FFCEFE2A6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A7517-BCB4-6C2B-B19E-B3B35951B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21825B-C33A-6949-4599-0F0C2DA2C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8E985-A960-54AA-0D56-BACE91C7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4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E1CDA-BE6B-3CDA-D2A0-1649C01A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DADB-0B5F-3440-819A-4DDD3CD17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0ECAB-2764-1F86-113F-976F696D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5F0430-8BE6-CCFC-E878-9677A3BE4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D1D3AF-41D3-FEF2-15F7-EBA6A02911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13C742-F1EB-78A7-47EC-56E6A804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5208CC-7392-6E6E-C2E2-D63930C34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A7AA9-8C3D-7776-E5F5-65F5421D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242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C50AD-632E-DD3C-ED47-28A5C3FC9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F651D6-C111-548F-0142-E50D11FC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126B57-DF14-17A7-1924-896C35C1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F1ADBC-4395-2D0D-A753-921686B9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14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B18638-8684-940B-EE21-35649EA10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86D77-A2CF-B3B1-EB6D-79984F3AD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B047C-6804-9EAD-D02D-2A2EBA3EC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001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A438F-C7A4-8719-6A02-EB2FAC121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C44FB-BC58-F46E-DFCC-AA0D1DCD4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85A4A-59ED-B52D-9EFF-B870EEAE3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26CC8-5F49-33E1-3230-CDE3D75FF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33FD1-B5B5-69A8-AA0A-676B47765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68676-79A5-AE24-0752-BCEE1DA8B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47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638A0-B944-BE13-5918-EABEFD98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440E5-B6C7-579E-56FE-A569CC3E1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FC906-E9C0-AD45-A89B-EA3621B81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28FFA-4022-BA64-1328-4FF0E0B0F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96EA4-468D-5C18-05C0-97A4177F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4E46-E0E5-D980-1562-938D9998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9965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300F63-E876-B6C0-8C97-45954BE2F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5BDC4-0A9B-5397-1F29-3F287F9EB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4508F-3A28-E367-585E-97C255DA6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1A5A82-74AC-44E7-B130-8C6F71C8BC80}" type="datetimeFigureOut">
              <a:rPr lang="en-AU" smtClean="0"/>
              <a:t>29/09/2025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0E95D-4B3F-B097-07A9-7ADA28E8D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D229C-C91D-A1AF-E469-DD5631126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11F768-1803-49AA-A91B-9B643EA679F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776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All are welcome, none excluded, </a:t>
            </a:r>
          </a:p>
          <a:p>
            <a:pPr marL="0" indent="0">
              <a:buNone/>
            </a:pPr>
            <a:r>
              <a:rPr lang="en-US" dirty="0"/>
              <a:t>Christ invites the lost and least. </a:t>
            </a:r>
          </a:p>
          <a:p>
            <a:pPr marL="0" indent="0">
              <a:buNone/>
            </a:pPr>
            <a:r>
              <a:rPr lang="en-US" dirty="0"/>
              <a:t>At his table, love is rooted, </a:t>
            </a:r>
          </a:p>
          <a:p>
            <a:pPr marL="0" indent="0">
              <a:buNone/>
            </a:pPr>
            <a:r>
              <a:rPr lang="en-US" dirty="0"/>
              <a:t>sinners join the holy feast. </a:t>
            </a:r>
          </a:p>
          <a:p>
            <a:pPr marL="0" indent="0">
              <a:buNone/>
            </a:pPr>
            <a:r>
              <a:rPr lang="en-US" i="1" dirty="0"/>
              <a:t>	Come, you weary, come, you broken, </a:t>
            </a:r>
          </a:p>
          <a:p>
            <a:pPr marL="0" indent="0">
              <a:buNone/>
            </a:pPr>
            <a:r>
              <a:rPr lang="en-US" i="1" dirty="0"/>
              <a:t>	grace has flung the door open wide. </a:t>
            </a:r>
          </a:p>
          <a:p>
            <a:pPr marL="0" indent="0">
              <a:buNone/>
            </a:pPr>
            <a:r>
              <a:rPr lang="en-US" i="1" dirty="0"/>
              <a:t>	Hear the living Word now spoken: </a:t>
            </a:r>
          </a:p>
          <a:p>
            <a:pPr marL="0" indent="0">
              <a:buNone/>
            </a:pPr>
            <a:r>
              <a:rPr lang="en-US" i="1" dirty="0"/>
              <a:t>	“Come, be known and satisfied.”</a:t>
            </a:r>
            <a:endParaRPr lang="en-AU" i="1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Come, All People, to the Table</a:t>
            </a:r>
          </a:p>
          <a:p>
            <a:pPr marL="838200" indent="-838200" algn="ctr">
              <a:defRPr/>
            </a:pPr>
            <a:r>
              <a:rPr lang="en-AU" sz="2000" kern="0" dirty="0">
                <a:solidFill>
                  <a:srgbClr val="000000"/>
                </a:solidFill>
                <a:latin typeface="+mj-lt"/>
              </a:rPr>
              <a:t>(Tune: </a:t>
            </a:r>
            <a:r>
              <a:rPr lang="en-AU" sz="2000" kern="0" dirty="0" err="1">
                <a:solidFill>
                  <a:srgbClr val="000000"/>
                </a:solidFill>
                <a:latin typeface="+mj-lt"/>
              </a:rPr>
              <a:t>Hyfrydol</a:t>
            </a:r>
            <a:r>
              <a:rPr lang="en-AU" sz="2000" kern="0" dirty="0">
                <a:solidFill>
                  <a:srgbClr val="000000"/>
                </a:solidFill>
                <a:latin typeface="+mj-lt"/>
              </a:rPr>
              <a:t>, Together in Song 233)</a:t>
            </a:r>
            <a:endParaRPr lang="en-US" sz="1600" kern="0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AC4E9-F2C0-FA5D-50E0-F93CE9C01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8A8B2EC6-D785-313A-E196-E221BFA47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We confess our faults and failures, </a:t>
            </a:r>
          </a:p>
          <a:p>
            <a:pPr marL="0" indent="0">
              <a:buNone/>
            </a:pPr>
            <a:r>
              <a:rPr lang="en-US" dirty="0"/>
              <a:t>shame and silence we release. </a:t>
            </a:r>
          </a:p>
          <a:p>
            <a:pPr marL="0" indent="0">
              <a:buNone/>
            </a:pPr>
            <a:r>
              <a:rPr lang="en-US" dirty="0"/>
              <a:t>Yet in Christ, no guilt enslaves us— </a:t>
            </a:r>
          </a:p>
          <a:p>
            <a:pPr marL="0" indent="0">
              <a:buNone/>
            </a:pPr>
            <a:r>
              <a:rPr lang="en-US" dirty="0"/>
              <a:t>mercy meets us with its peace. </a:t>
            </a:r>
          </a:p>
          <a:p>
            <a:pPr marL="0" indent="0">
              <a:buNone/>
            </a:pPr>
            <a:r>
              <a:rPr lang="en-US" i="1" dirty="0"/>
              <a:t>	Grace abundant, undeserving, </a:t>
            </a:r>
          </a:p>
          <a:p>
            <a:pPr marL="0" indent="0">
              <a:buNone/>
            </a:pPr>
            <a:r>
              <a:rPr lang="en-US" i="1" dirty="0"/>
              <a:t>	washes clean each wounded soul. </a:t>
            </a:r>
          </a:p>
          <a:p>
            <a:pPr marL="0" indent="0">
              <a:buNone/>
            </a:pPr>
            <a:r>
              <a:rPr lang="en-US" i="1" dirty="0"/>
              <a:t>	Love unearned, yet ever serving, </a:t>
            </a:r>
          </a:p>
          <a:p>
            <a:pPr marL="0" indent="0">
              <a:buNone/>
            </a:pPr>
            <a:r>
              <a:rPr lang="en-US" i="1" dirty="0"/>
              <a:t>	makes the shattered spirit whole.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AB346C-918D-B40C-D9C9-4F9D318CD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Come, All People, to the Table</a:t>
            </a:r>
          </a:p>
        </p:txBody>
      </p:sp>
    </p:spTree>
    <p:extLst>
      <p:ext uri="{BB962C8B-B14F-4D97-AF65-F5344CB8AC3E}">
        <p14:creationId xmlns:p14="http://schemas.microsoft.com/office/powerpoint/2010/main" val="179045861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B762A-5B4F-787E-2318-E5A92DE58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3C93629E-87D5-15EA-DD42-08DD8ACA7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Jesus took the bread and blessed it, </a:t>
            </a:r>
          </a:p>
          <a:p>
            <a:pPr marL="0" indent="0">
              <a:buNone/>
            </a:pPr>
            <a:r>
              <a:rPr lang="en-US" dirty="0"/>
              <a:t>broke it for the world to share. </a:t>
            </a:r>
          </a:p>
          <a:p>
            <a:pPr marL="0" indent="0">
              <a:buNone/>
            </a:pPr>
            <a:r>
              <a:rPr lang="en-US" dirty="0"/>
              <a:t>In this act, his death confessed it: </a:t>
            </a:r>
          </a:p>
          <a:p>
            <a:pPr marL="0" indent="0">
              <a:buNone/>
            </a:pPr>
            <a:r>
              <a:rPr lang="en-US" dirty="0"/>
              <a:t>suffering love beyond compare. </a:t>
            </a:r>
          </a:p>
          <a:p>
            <a:pPr marL="0" indent="0">
              <a:buNone/>
            </a:pPr>
            <a:r>
              <a:rPr lang="en-US" i="1" dirty="0"/>
              <a:t>	As we eat, we taste his sorrow, </a:t>
            </a:r>
          </a:p>
          <a:p>
            <a:pPr marL="0" indent="0">
              <a:buNone/>
            </a:pPr>
            <a:r>
              <a:rPr lang="en-US" i="1" dirty="0"/>
              <a:t>	body broken, pain endured. </a:t>
            </a:r>
          </a:p>
          <a:p>
            <a:pPr marL="0" indent="0">
              <a:buNone/>
            </a:pPr>
            <a:r>
              <a:rPr lang="en-US" i="1" dirty="0"/>
              <a:t>	Yet we rise in hope tomorrow, </a:t>
            </a:r>
          </a:p>
          <a:p>
            <a:pPr marL="0" indent="0">
              <a:buNone/>
            </a:pPr>
            <a:r>
              <a:rPr lang="en-US" i="1" dirty="0"/>
              <a:t>	by his sacrifice assured.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0A85246-5F91-C850-72C2-0F746B0DF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Come, All People, to the Table</a:t>
            </a:r>
          </a:p>
        </p:txBody>
      </p:sp>
    </p:spTree>
    <p:extLst>
      <p:ext uri="{BB962C8B-B14F-4D97-AF65-F5344CB8AC3E}">
        <p14:creationId xmlns:p14="http://schemas.microsoft.com/office/powerpoint/2010/main" val="11631756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B5DD8-8ADB-6A1C-37BA-AEC087B85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F9B12A92-6EDA-CF87-A6F3-30680551BC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Jesus poured the wine of blessing, </a:t>
            </a:r>
          </a:p>
          <a:p>
            <a:pPr marL="0" indent="0">
              <a:buNone/>
            </a:pPr>
            <a:r>
              <a:rPr lang="en-US" dirty="0"/>
              <a:t>cup of covenant and blood. </a:t>
            </a:r>
          </a:p>
          <a:p>
            <a:pPr marL="0" indent="0">
              <a:buNone/>
            </a:pPr>
            <a:r>
              <a:rPr lang="en-US" dirty="0"/>
              <a:t>Life outpoured, divine confessing, </a:t>
            </a:r>
          </a:p>
          <a:p>
            <a:pPr marL="0" indent="0">
              <a:buNone/>
            </a:pPr>
            <a:r>
              <a:rPr lang="en-US" dirty="0"/>
              <a:t>streams of grace, a crimson flood. </a:t>
            </a:r>
          </a:p>
          <a:p>
            <a:pPr marL="0" indent="0">
              <a:buNone/>
            </a:pPr>
            <a:r>
              <a:rPr lang="en-US" i="1" dirty="0"/>
              <a:t>	As we drink, we stand forgiven, </a:t>
            </a:r>
          </a:p>
          <a:p>
            <a:pPr marL="0" indent="0">
              <a:buNone/>
            </a:pPr>
            <a:r>
              <a:rPr lang="en-US" i="1" dirty="0"/>
              <a:t>	held within his holy breath. </a:t>
            </a:r>
          </a:p>
          <a:p>
            <a:pPr marL="0" indent="0">
              <a:buNone/>
            </a:pPr>
            <a:r>
              <a:rPr lang="en-US" i="1" dirty="0"/>
              <a:t>	Love that dies, yet sings of heaven, </a:t>
            </a:r>
          </a:p>
          <a:p>
            <a:pPr marL="0" indent="0">
              <a:buNone/>
            </a:pPr>
            <a:r>
              <a:rPr lang="en-US" i="1" dirty="0"/>
              <a:t>	life reborn through sacred death.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868618-5CA3-EE9A-F24F-D15E3F066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Come, All People, to the Table</a:t>
            </a:r>
          </a:p>
        </p:txBody>
      </p:sp>
    </p:spTree>
    <p:extLst>
      <p:ext uri="{BB962C8B-B14F-4D97-AF65-F5344CB8AC3E}">
        <p14:creationId xmlns:p14="http://schemas.microsoft.com/office/powerpoint/2010/main" val="292012026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3DE30-7AF2-C09D-E308-694340AB3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BD0B4492-D452-9945-D9F5-814B8363DF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With thanksgiving we remember </a:t>
            </a:r>
          </a:p>
          <a:p>
            <a:pPr marL="0" indent="0">
              <a:buNone/>
            </a:pPr>
            <a:r>
              <a:rPr lang="en-US" dirty="0"/>
              <a:t>all the wonders God has done— </a:t>
            </a:r>
          </a:p>
          <a:p>
            <a:pPr marL="0" indent="0">
              <a:buNone/>
            </a:pPr>
            <a:r>
              <a:rPr lang="en-US" dirty="0"/>
              <a:t>creation’s light, the Spirit’s ember, </a:t>
            </a:r>
          </a:p>
          <a:p>
            <a:pPr marL="0" indent="0">
              <a:buNone/>
            </a:pPr>
            <a:r>
              <a:rPr lang="en-US" dirty="0"/>
              <a:t>Christ the gift, the risen Son. </a:t>
            </a:r>
          </a:p>
          <a:p>
            <a:pPr marL="0" indent="0">
              <a:buNone/>
            </a:pPr>
            <a:r>
              <a:rPr lang="en-US" i="1" dirty="0"/>
              <a:t>	He who fed the hungry masses, </a:t>
            </a:r>
          </a:p>
          <a:p>
            <a:pPr marL="0" indent="0">
              <a:buNone/>
            </a:pPr>
            <a:r>
              <a:rPr lang="en-US" i="1" dirty="0"/>
              <a:t>	he who calmed the raging sea, </a:t>
            </a:r>
          </a:p>
          <a:p>
            <a:pPr marL="0" indent="0">
              <a:buNone/>
            </a:pPr>
            <a:r>
              <a:rPr lang="en-US" i="1" dirty="0"/>
              <a:t>	now in bread and wine surpasses </a:t>
            </a:r>
          </a:p>
          <a:p>
            <a:pPr marL="0" indent="0">
              <a:buNone/>
            </a:pPr>
            <a:r>
              <a:rPr lang="en-US" i="1" dirty="0"/>
              <a:t>	every prayer and mystery.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E465376-5F2C-B693-946D-602C08640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Come, All People, to the Table</a:t>
            </a:r>
          </a:p>
        </p:txBody>
      </p:sp>
    </p:spTree>
    <p:extLst>
      <p:ext uri="{BB962C8B-B14F-4D97-AF65-F5344CB8AC3E}">
        <p14:creationId xmlns:p14="http://schemas.microsoft.com/office/powerpoint/2010/main" val="346456803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78CE5-92CF-61E6-0C10-467BC719E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2FDC6C19-8ECA-2B69-AB23-059426A810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59496" y="1628800"/>
            <a:ext cx="9108505" cy="4681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Praise to God, our source and </a:t>
            </a:r>
            <a:r>
              <a:rPr lang="en-US" dirty="0" err="1"/>
              <a:t>Saviour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Christ our host and Spirit flame. </a:t>
            </a:r>
          </a:p>
          <a:p>
            <a:pPr marL="0" indent="0">
              <a:buNone/>
            </a:pPr>
            <a:r>
              <a:rPr lang="en-US" dirty="0"/>
              <a:t>Holy love that will not waver, </a:t>
            </a:r>
          </a:p>
          <a:p>
            <a:pPr marL="0" indent="0">
              <a:buNone/>
            </a:pPr>
            <a:r>
              <a:rPr lang="en-US" dirty="0"/>
              <a:t>ever faithful, still the same. </a:t>
            </a:r>
          </a:p>
          <a:p>
            <a:pPr marL="0" indent="0">
              <a:buNone/>
            </a:pPr>
            <a:r>
              <a:rPr lang="en-US" i="1" dirty="0"/>
              <a:t>	Here we worship, here we gather, </a:t>
            </a:r>
          </a:p>
          <a:p>
            <a:pPr marL="0" indent="0">
              <a:buNone/>
            </a:pPr>
            <a:r>
              <a:rPr lang="en-US" i="1" dirty="0"/>
              <a:t>	hearts made whole and voices raised. </a:t>
            </a:r>
          </a:p>
          <a:p>
            <a:pPr marL="0" indent="0">
              <a:buNone/>
            </a:pPr>
            <a:r>
              <a:rPr lang="en-US" i="1" dirty="0"/>
              <a:t>	Now and ever, God our Father, </a:t>
            </a:r>
          </a:p>
          <a:p>
            <a:pPr marL="0" indent="0">
              <a:buNone/>
            </a:pPr>
            <a:r>
              <a:rPr lang="en-US" i="1" dirty="0"/>
              <a:t>	be exalted, ever praised!</a:t>
            </a:r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B49768-CBEC-B6C3-62B8-AF3446609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0" y="115889"/>
            <a:ext cx="84963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838200" indent="-838200" algn="ctr">
              <a:defRPr/>
            </a:pPr>
            <a:r>
              <a:rPr lang="en-US" sz="3200" dirty="0"/>
              <a:t>Come, All People, to the Table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ABCB7A-279E-17C1-B46F-0798A9B9CE73}"/>
              </a:ext>
            </a:extLst>
          </p:cNvPr>
          <p:cNvSpPr txBox="1"/>
          <p:nvPr/>
        </p:nvSpPr>
        <p:spPr>
          <a:xfrm>
            <a:off x="7824192" y="5445224"/>
            <a:ext cx="40462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</a:t>
            </a:r>
            <a:r>
              <a:rPr lang="en-US" sz="1800" dirty="0" err="1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Hyfrydol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</a:t>
            </a:r>
          </a:p>
          <a:p>
            <a:pPr marL="1371600" algn="ctr">
              <a:buNone/>
            </a:pP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Rowland </a:t>
            </a:r>
            <a:r>
              <a:rPr lang="en-US">
                <a:latin typeface="Tahoma" panose="020B0604030504040204" pitchFamily="34" charset="0"/>
                <a:ea typeface="Times New Roman" panose="02020603050405020304" pitchFamily="18" charset="0"/>
              </a:rPr>
              <a:t>Huw Prichard 1811-87.</a:t>
            </a:r>
            <a:r>
              <a:rPr lang="en-US" sz="180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2025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 with acknowledgement.</a:t>
            </a:r>
          </a:p>
        </p:txBody>
      </p:sp>
    </p:spTree>
    <p:extLst>
      <p:ext uri="{BB962C8B-B14F-4D97-AF65-F5344CB8AC3E}">
        <p14:creationId xmlns:p14="http://schemas.microsoft.com/office/powerpoint/2010/main" val="60913417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454</Words>
  <Application>Microsoft Office PowerPoint</Application>
  <PresentationFormat>Widescreen</PresentationFormat>
  <Paragraphs>63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2025-09-29T10:50:01Z</dcterms:created>
  <dcterms:modified xsi:type="dcterms:W3CDTF">2025-09-29T11:06:04Z</dcterms:modified>
</cp:coreProperties>
</file>