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38" r:id="rId2"/>
    <p:sldId id="2139" r:id="rId3"/>
    <p:sldId id="214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E3518-CBC3-4D3C-A3A0-F52FB96C41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A51A1-1C6B-4387-9E3A-BAD139A600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1606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5A3DA-9E4A-F700-0D46-B39B0B78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980F281-6913-81BF-067E-1955AAAD33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8E64985-68BA-9DA8-0D8E-B2D4F9B292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1 – Discernment in a Confusing World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27B8F9D-8763-E281-E2EB-093B8E0ECA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65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7B6CB-BD84-CEFF-F153-501141849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64E42D3-CAF9-0F51-7C18-2C6A6142D0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998D5B5-C8AC-5E61-C52A-F311A26FC8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2 – Living the Golden Rule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CD85469-DA5A-DC00-86FF-EA16A9F30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18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3D929-6B25-B404-B274-1FD60B939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E8916F39-9D34-5CC3-FC8E-AAFC2108DE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0854901-32AD-E1F6-8B15-55D7B5197C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3 – Holding the Silver Rule in Tension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5D6578E-F9DA-58D9-F418-C20B74A15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60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3193-1DAC-ADA9-A19C-09608B8F6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092F9-B7DB-CD5B-A91C-AE8A1D857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B2D10-54D0-5AE5-1B07-687DBE16A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D558E-DA52-B60D-372B-24A8C18B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F6A12-449A-02B7-8008-0B5B94E8C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191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D2282-B40B-7E7D-3418-5C023114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8B8F3-CB8C-D309-F336-1FC7F40FA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67272-46FC-D962-D041-66AEDC231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9EEB7-6737-FDE7-4EB0-CF508B0D5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07E68-238F-172A-1B0B-A4AC6AB0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79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7171B-D760-CA6E-C14A-DB3A2FD119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E95D3-0B58-5F58-9289-2708AFCE5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697C2-2DE4-618A-F137-38697C05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F9F13-CE64-51D7-D39A-5AB6390D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55A05-6E95-1383-90B9-00100C23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769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9B14-D76E-C27C-D4B3-0D6057A9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C4F8E-5D87-2BFA-9F2B-CB417AE75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D015B-F3C7-0336-BC03-094CCBA12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BF19-B9F9-10DC-DECA-D3CC65AC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1DB34-E1EB-B6F2-EB73-F744DFBD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0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2A0E5-4498-A8BC-9128-DF744830D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9C119-03C9-127B-44DA-916DAB039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5BC33-A130-96E3-A73C-180A0AF89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33A8F-7BC3-73AC-9B03-563CC09F3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55432-205C-B497-14A7-FC950E29D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972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85F1E-2FB1-9B85-2BA4-42876E274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B4AE7-211A-B550-CF9F-6B69222EC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6F25D-55C3-1DE2-8FB3-028DA7464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993D5-5DB4-B55B-8650-1AB7159A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EDCFA-0436-B8A8-7AFD-566943A7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5C797-B377-AB6F-A4ED-44A7974B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359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65CBD-198C-99CA-D5EE-72BB3892E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40F66A-9193-90DD-F34E-A0BE6B36D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ADCF34-91F9-A6AA-9E00-DC9718A9F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CB731-F01D-C22F-C78A-EDB16C06C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F48DC-50B5-5D03-9E2E-CC31EACFE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10F3F5-8FA2-A5EF-5907-70CE0AAC2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CC2E8-7486-C679-6D34-01C26884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2BC291-6FA4-3EEC-482B-D4F606FC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154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64285-EE96-A80A-9600-2A66C584F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E1F836-F09F-89E5-71D7-2C66DEEE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E1C6F9-591F-2CB3-D978-7BCFDAE20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6DC2CE-0AB8-2015-3881-12B756BD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314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4F652-5B43-E0BD-9007-D1FF0BA9D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68C8E-0328-D16B-87B3-3C5C8CD3E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7CF078-0ADD-82B1-4D46-AA30444D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552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62294-37D7-E8FE-D8F3-A50FD3A13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9E7AD-D7AD-0E8A-94B8-9CD57D090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5A81E-3686-E6F3-19AA-0403F954A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4E54A-DD61-5AE8-FEE8-502C1DFD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CCDDC-B748-B07E-44CE-85230E6B8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9F35B-FF8B-9999-C5C6-A9BEA2E0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622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B5CE-8FD1-D230-6584-4325E4949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328C07-07AB-FE21-CD16-F741DA15A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249D75-F26E-D167-7300-285A90697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8BAE1-6E07-ECC8-C326-AB83F09B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7A993-4FF0-B087-3CD5-6086505EC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8E551-D348-8DF8-F955-43B5D403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995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DBA8C-C11A-8945-8209-9ECDD16A1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CF615-8319-03CA-6204-D6553EBA6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9F83E-CF37-02F2-8FAF-2F274A7A9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46B424-3240-4AAA-9343-5A8F4C37E9AF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D3C56-9E1F-0FAD-DEAA-5E5DE27B7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06E2C-D08B-292F-925C-CBAB577E1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7DBDEA-E221-4969-8396-0E5D91BDE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8964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84502-278C-3773-F5C4-E54560F35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B6C6E62-6E33-7564-4A6A-AC228D24C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Christ be our clarity</a:t>
            </a:r>
            <a:br>
              <a:rPr lang="nl-NL" altLang="en-US" sz="3600" dirty="0"/>
            </a:br>
            <a:r>
              <a:rPr lang="nl-NL" altLang="en-US" sz="2800" dirty="0"/>
              <a:t>(Melody: TiS 147 To God be the Glory)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863F66D-D773-84FD-23B8-DB4231FC0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0768"/>
            <a:ext cx="11269252" cy="5328592"/>
          </a:xfrm>
        </p:spPr>
        <p:txBody>
          <a:bodyPr/>
          <a:lstStyle/>
          <a:p>
            <a:pPr marL="742950" indent="-74295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/>
              <a:t>To Christ be our clarity, wisdom, and light,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When voices mislead us and wrong feels like right.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False </a:t>
            </a:r>
            <a:r>
              <a:rPr lang="en-US" dirty="0" err="1"/>
              <a:t>saviours</a:t>
            </a:r>
            <a:r>
              <a:rPr lang="en-US" dirty="0"/>
              <a:t> may rise with their promises bold,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But truth is not bought, and God's grace can't be sold.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🎵 Praise the Lord! Praise the Lord!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Let the faithful rejoice!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Praise the Lord! Praise the Lord!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Hear His merciful voice!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Bring to Him your questions, your longing, your fear—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For God is our center, and Christ draws us near.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99499925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149BC-A1A7-FEA1-1231-11F6A6011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D737E26-283D-F6CC-67B7-DC5E1AEC12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10972800" cy="850106"/>
          </a:xfrm>
        </p:spPr>
        <p:txBody>
          <a:bodyPr/>
          <a:lstStyle/>
          <a:p>
            <a:pPr eaLnBrk="1" hangingPunct="1"/>
            <a:r>
              <a:rPr lang="en-US" sz="3600" dirty="0"/>
              <a:t>Christ be our clarity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FEFD161-0E59-27D3-2384-D5F530C95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0768"/>
            <a:ext cx="11269252" cy="532859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2. So let us be guided by mercy and grace,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How every receiver this love could embrace.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The law and the prophets, they echo this call: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To treat every </a:t>
            </a:r>
            <a:r>
              <a:rPr lang="en-US" dirty="0" err="1"/>
              <a:t>neighbour</a:t>
            </a:r>
            <a:r>
              <a:rPr lang="en-US" dirty="0"/>
              <a:t> as worthy of all.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🎵 Praise the Lord! Praise the Lord!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Let compassion arise!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Praise the Lord! Praise the Lord!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Love will open our eyes!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In kindness and justice, in word and in deed,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	We follow the </a:t>
            </a:r>
            <a:r>
              <a:rPr lang="en-US" dirty="0" err="1"/>
              <a:t>Saviour</a:t>
            </a:r>
            <a:r>
              <a:rPr lang="en-US" dirty="0"/>
              <a:t> who meets every need. 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462641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67D2A-19AB-BCC7-2633-34AE489EB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EBEE049-8685-B461-8C1A-AB187FFFC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10972800" cy="850106"/>
          </a:xfrm>
        </p:spPr>
        <p:txBody>
          <a:bodyPr/>
          <a:lstStyle/>
          <a:p>
            <a:pPr eaLnBrk="1" hangingPunct="1"/>
            <a:r>
              <a:rPr lang="en-US" sz="3600" dirty="0"/>
              <a:t>Christ be our clarity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0DE39C9-AE15-D6C0-6DE4-F53871BD3B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1374" y="1052736"/>
            <a:ext cx="11269252" cy="56166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And when we are tempted to judge or to harm, </a:t>
            </a:r>
          </a:p>
          <a:p>
            <a:pPr marL="0" indent="0">
              <a:buNone/>
            </a:pPr>
            <a:r>
              <a:rPr lang="en-US" dirty="0"/>
              <a:t>Restraint be our wisdom, our shield and our charm. </a:t>
            </a:r>
          </a:p>
          <a:p>
            <a:pPr marL="0" indent="0">
              <a:buNone/>
            </a:pPr>
            <a:r>
              <a:rPr lang="en-US" dirty="0"/>
              <a:t>The Silver Rule we know: “Do to no one the wrong </a:t>
            </a:r>
          </a:p>
          <a:p>
            <a:pPr marL="0" indent="0">
              <a:buNone/>
            </a:pPr>
            <a:r>
              <a:rPr lang="en-US" dirty="0"/>
              <a:t>you’d dread for yourself”—let that ethic be strong. </a:t>
            </a:r>
          </a:p>
          <a:p>
            <a:pPr marL="0" indent="0">
              <a:buNone/>
            </a:pPr>
            <a:r>
              <a:rPr lang="en-US" dirty="0"/>
              <a:t>🎵 Praise the Lord! Praise the Lord! </a:t>
            </a:r>
          </a:p>
          <a:p>
            <a:pPr marL="0" indent="0">
              <a:buNone/>
            </a:pPr>
            <a:r>
              <a:rPr lang="en-US" dirty="0"/>
              <a:t>	Let humility grow! </a:t>
            </a:r>
          </a:p>
          <a:p>
            <a:pPr marL="0" indent="0">
              <a:buNone/>
            </a:pPr>
            <a:r>
              <a:rPr lang="en-US" dirty="0"/>
              <a:t>	Praise the Lord! Praise the Lord! </a:t>
            </a:r>
          </a:p>
          <a:p>
            <a:pPr marL="0" indent="0">
              <a:buNone/>
            </a:pPr>
            <a:r>
              <a:rPr lang="en-US" dirty="0"/>
              <a:t>	Let true mercy there flow! </a:t>
            </a:r>
          </a:p>
          <a:p>
            <a:pPr marL="0" indent="0">
              <a:buNone/>
            </a:pPr>
            <a:r>
              <a:rPr lang="en-US" dirty="0"/>
              <a:t>	In silence or action, in courage or peace, </a:t>
            </a:r>
          </a:p>
          <a:p>
            <a:pPr marL="0" indent="0">
              <a:buNone/>
            </a:pPr>
            <a:r>
              <a:rPr lang="en-US" dirty="0"/>
              <a:t>	May love be our measure, and grace never cease.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C3C066-571F-B76E-47DF-BC5554CA97B0}"/>
              </a:ext>
            </a:extLst>
          </p:cNvPr>
          <p:cNvSpPr txBox="1"/>
          <p:nvPr/>
        </p:nvSpPr>
        <p:spPr>
          <a:xfrm>
            <a:off x="8328248" y="155982"/>
            <a:ext cx="3986436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1800" dirty="0">
                <a:solidFill>
                  <a:schemeClr val="bg2">
                    <a:lumMod val="75000"/>
                  </a:schemeClr>
                </a:solidFill>
              </a:rPr>
              <a:t>William Howard Doane 1832-1916 Lyrics by Chris Crause 2025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AU" sz="1800" dirty="0">
                <a:solidFill>
                  <a:schemeClr val="bg2">
                    <a:lumMod val="75000"/>
                  </a:schemeClr>
                </a:solidFill>
              </a:rPr>
              <a:t>Used by permission CCL LICENCE</a:t>
            </a:r>
          </a:p>
        </p:txBody>
      </p:sp>
    </p:spTree>
    <p:extLst>
      <p:ext uri="{BB962C8B-B14F-4D97-AF65-F5344CB8AC3E}">
        <p14:creationId xmlns:p14="http://schemas.microsoft.com/office/powerpoint/2010/main" val="2929651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357</Words>
  <Application>Microsoft Office PowerPoint</Application>
  <PresentationFormat>Widescreen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Christ be our clarity (Melody: TiS 147 To God be the Glory)</vt:lpstr>
      <vt:lpstr>Christ be our clarity</vt:lpstr>
      <vt:lpstr>Christ be our clarity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2025-09-13T04:00:33Z</dcterms:created>
  <dcterms:modified xsi:type="dcterms:W3CDTF">2025-09-13T04:02:03Z</dcterms:modified>
</cp:coreProperties>
</file>