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04" r:id="rId2"/>
    <p:sldId id="2066" r:id="rId3"/>
    <p:sldId id="2067" r:id="rId4"/>
    <p:sldId id="206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72" y="4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AAEAE2-9CC6-4073-AEE8-E4F45B4FD390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EA59C-5725-469A-A1E7-893A7A2A585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0838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AU" dirty="0"/>
              <a:t>Born into Australia 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81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4211C-1432-47A5-ABFB-809288D902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F130047B-5E9E-8C60-637C-14D2FBAE08A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D178204E-31CC-B07A-A869-EC9182A81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Citizen of the World </a:t>
            </a:r>
            <a:endParaRPr lang="en-AU" dirty="0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5CC6D5CC-45B7-8018-61F5-875AADA2F2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997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23F75-9083-655E-2BED-D49C37AE57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1CE4217E-78FE-10AB-31C3-612D0355A0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7601097F-8796-8699-1281-E6D2B5EE4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Born into Humanity </a:t>
            </a:r>
            <a:endParaRPr lang="en-AU" dirty="0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6638F5C1-CE56-5A59-0A62-19488BC162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67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EEBA7-8C7F-F776-2113-C1D491F6B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8DF8E022-3133-C863-7C4C-9EF3C0C1943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8A0996B3-C969-FDDA-290B-A656A60844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Reborn in God’s Family </a:t>
            </a:r>
            <a:endParaRPr lang="en-AU" dirty="0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5424CA43-238D-A86C-07C9-A5CB6ED134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FF7B08-49A7-4CF3-B378-6DFB5556761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044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4C38E-8EA7-FB55-B8DB-A9E6D6FC7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FC20E0-4F70-8D84-F149-B5BB2DB0B5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A050AD-D592-CCAA-31D9-14637C49E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1C2D7-0477-BFBE-E4B9-C0CEBD4C8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9B88A-57F0-88B5-FA9F-348990117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791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D08DA-6F52-B0BE-2F7C-8C939CF0E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C2E5DC-AFB9-B7E0-DCDC-18A4A11A7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DD039C-B19B-A72A-92FC-EB50C0E5F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F2CFF-66B4-99B4-FD8F-78CD7F705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58EEB-CF34-A636-6164-43251F439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7904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C0AC49-112E-DAA5-200B-540081D964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78980C-306F-6BE2-32C6-135D570DA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8E0EE-431C-0D59-9381-9FF8961FF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D0C78-4962-9501-95C5-8848ED886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3AD140-11D3-BA2B-29BD-0F6ED9330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313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C9693-9284-7AF8-8DE0-0CB8746F6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743FD-0D75-1706-06F1-1988134B38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8FE57-0472-8CED-473C-7B865F9FA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FB3F9-53A1-F05D-36AE-670409AC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F720D-57CE-0822-A76F-FFD3E0286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9480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697B-495F-8E86-F467-FD22F34DC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093E01-A54D-7FEF-9774-19361D6F3F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ECBCA-CCBB-E452-A692-9EC34AA9A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A2874-E0D2-FE13-6777-0B72F0305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F4AC4-26D5-768B-0557-2F77022F9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8366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294B2-EC30-F03B-56CF-557737C45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B8270-27E3-08A5-DF44-1D10F3C2DC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453E0F-E3D3-D19A-3E68-4FA5ACCD2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FE982-D3E5-0551-73C7-3A3C4275A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F0F5B-8D95-B506-33D0-228B9ACAC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20EA7-88A0-1740-20BF-AAC9EFC73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4541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FBABC-ACE7-0886-F99F-B91241165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F3246C-4FAA-AC75-AB33-48A21256F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F7EDD5-3AB8-D8B4-4173-45BB7EC776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16862D-1F1E-BDB8-F9FF-9A5E27B888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7B2836-CF27-94AC-99EF-16D227ACC8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A59F16-85C3-0667-94AD-6EE255E74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B1D5D49-5AFA-327D-DCEC-E55984ED9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E78134-6BF0-C524-B161-F2168544E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218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F550E-CCD3-E652-31EE-E0F86E81B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FE10FB-DB9E-40C7-8485-D9432D2B3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63799D-6742-3A31-A41E-CB9BB1698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0ADDC0-F97F-3E39-25B8-CBE5F7ECA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2689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BD2CFE-5B82-F6F7-1C0D-1EB24A8F0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E70354-C37E-DB5D-14BE-66B58FAFB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FB5820-16DB-EF55-4C33-C8B465BA5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260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0982-D15D-526B-46BD-292BC337C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F2FD4-91F4-AF3A-C0D9-3D4FD7E748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6B9916-9EA0-582F-7EDC-AE56963B2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89192C-E84E-6C80-FD98-A8B2EA4DE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462512-9AD8-CB80-A2A2-DC3770641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264B5A-6BEF-30DD-F877-59132B60D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3878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BB3A6-6DC2-1A12-DD2A-E7555CCF2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A9AC54-5BCD-02DC-9985-7D9B06F6B5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92A4D-C207-2455-C8BA-3A278E3F76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1086F6-FF0A-EA17-AF3F-F44FE7CCA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99EE8-D8A9-4989-3127-6B8A413BD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A3B3B5-09C3-6982-3223-B576C23FC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6425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C09F47-0568-EBA9-7453-056214BAB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F13F9B-8749-1293-711A-2D7D392266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8F547-5EBE-E483-D0AB-165E5C8B4C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C647F4-CF9A-4618-85C8-C840E0D29EFB}" type="datetimeFigureOut">
              <a:rPr lang="en-AU" smtClean="0"/>
              <a:t>13/09/2025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B4D88-BF9E-8361-B41C-18278F2E89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A67381-1FFE-B852-197B-09B4B123A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0C23C0-7CEB-457E-A1B4-3BB133B5924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3635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391056" cy="1143000"/>
          </a:xfrm>
        </p:spPr>
        <p:txBody>
          <a:bodyPr/>
          <a:lstStyle/>
          <a:p>
            <a:r>
              <a:rPr lang="en-US" sz="3600" dirty="0"/>
              <a:t>Born to Journey, Born to Belong.</a:t>
            </a:r>
            <a:br>
              <a:rPr lang="en-US" dirty="0"/>
            </a:br>
            <a:r>
              <a:rPr lang="en-AU" sz="2800" dirty="0"/>
              <a:t>Tune: </a:t>
            </a:r>
            <a:r>
              <a:rPr lang="en-AU" sz="2800" dirty="0" err="1"/>
              <a:t>TiS</a:t>
            </a:r>
            <a:r>
              <a:rPr lang="en-AU" sz="2800" dirty="0"/>
              <a:t> 569 (CWM Rhondda)</a:t>
            </a:r>
            <a:endParaRPr lang="en-AU" dirty="0"/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839416" y="1844824"/>
            <a:ext cx="10585176" cy="4896544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Born into this southern country, </a:t>
            </a:r>
          </a:p>
          <a:p>
            <a:pPr marL="0" indent="0">
              <a:buNone/>
            </a:pPr>
            <a:r>
              <a:rPr lang="en-US" dirty="0"/>
              <a:t>red dust skies and ocean wide, </a:t>
            </a:r>
          </a:p>
          <a:p>
            <a:pPr marL="0" indent="0">
              <a:buNone/>
            </a:pPr>
            <a:r>
              <a:rPr lang="en-US" dirty="0"/>
              <a:t>shaped by stories, land and language, </a:t>
            </a:r>
          </a:p>
          <a:p>
            <a:pPr marL="0" indent="0">
              <a:buNone/>
            </a:pPr>
            <a:r>
              <a:rPr lang="en-US" dirty="0"/>
              <a:t>woven deep where roots abide. </a:t>
            </a:r>
          </a:p>
          <a:p>
            <a:pPr marL="0" indent="0">
              <a:buNone/>
            </a:pPr>
            <a:r>
              <a:rPr lang="en-US" dirty="0"/>
              <a:t>Bless this homeland, </a:t>
            </a:r>
          </a:p>
          <a:p>
            <a:pPr marL="0" indent="0">
              <a:buNone/>
            </a:pPr>
            <a:r>
              <a:rPr lang="en-US" dirty="0"/>
              <a:t>bless this people— </a:t>
            </a:r>
          </a:p>
          <a:p>
            <a:pPr marL="0" indent="0">
              <a:buNone/>
            </a:pPr>
            <a:r>
              <a:rPr lang="en-US" dirty="0"/>
              <a:t>grace across this ancient tide, </a:t>
            </a:r>
          </a:p>
          <a:p>
            <a:pPr marL="0" indent="0">
              <a:buNone/>
            </a:pPr>
            <a:r>
              <a:rPr lang="en-US" dirty="0"/>
              <a:t>grace across this ancient tide.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7031376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22D94-0324-21A0-C4CC-CA00A67A5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0748B7CF-7A00-CFBA-2E39-C7AC43D29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391056" cy="1143000"/>
          </a:xfrm>
        </p:spPr>
        <p:txBody>
          <a:bodyPr/>
          <a:lstStyle/>
          <a:p>
            <a:r>
              <a:rPr lang="en-US" sz="3600" dirty="0"/>
              <a:t>Born to Journey, Born to Belong.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EDE0838D-04CC-F12B-D0E1-08F7D68FA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1844824"/>
            <a:ext cx="10585176" cy="489654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2. Earth, our dwelling, rich and varied— </a:t>
            </a:r>
          </a:p>
          <a:p>
            <a:pPr marL="0" indent="0">
              <a:buNone/>
            </a:pPr>
            <a:r>
              <a:rPr lang="en-US" dirty="0"/>
              <a:t>every tribe and voice and face. </a:t>
            </a:r>
          </a:p>
          <a:p>
            <a:pPr marL="0" indent="0">
              <a:buNone/>
            </a:pPr>
            <a:r>
              <a:rPr lang="en-US" dirty="0"/>
              <a:t>Borders fade when love unites us, </a:t>
            </a:r>
          </a:p>
          <a:p>
            <a:pPr marL="0" indent="0">
              <a:buNone/>
            </a:pPr>
            <a:r>
              <a:rPr lang="en-US" dirty="0"/>
              <a:t>hope can cross each time and place. </a:t>
            </a:r>
          </a:p>
          <a:p>
            <a:pPr marL="0" indent="0">
              <a:buNone/>
            </a:pPr>
            <a:r>
              <a:rPr lang="en-US" dirty="0"/>
              <a:t>Teach us wisdom, make us pilgrims, </a:t>
            </a:r>
          </a:p>
          <a:p>
            <a:pPr marL="0" indent="0">
              <a:buNone/>
            </a:pPr>
            <a:r>
              <a:rPr lang="en-US" dirty="0"/>
              <a:t>walking humbly, ruled by grace, </a:t>
            </a:r>
          </a:p>
          <a:p>
            <a:pPr marL="0" indent="0">
              <a:buNone/>
            </a:pPr>
            <a:r>
              <a:rPr lang="en-US" dirty="0"/>
              <a:t>walking humbly, ruled by grace.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4476897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AA0EF4-4C5E-6C2E-F76A-DD58AC2E4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14FF3DC3-5237-F305-A8FE-02EE64D80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391056" cy="1143000"/>
          </a:xfrm>
        </p:spPr>
        <p:txBody>
          <a:bodyPr/>
          <a:lstStyle/>
          <a:p>
            <a:r>
              <a:rPr lang="en-US" sz="3600" dirty="0"/>
              <a:t>Born to Journey, Born to Belong.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C0126435-EAF0-BB0D-C9E6-F33000D9D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1844824"/>
            <a:ext cx="10585176" cy="489654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3. Made in likeness of our Maker, </a:t>
            </a:r>
          </a:p>
          <a:p>
            <a:pPr marL="0" indent="0">
              <a:buNone/>
            </a:pPr>
            <a:r>
              <a:rPr lang="en-US" dirty="0"/>
              <a:t>we are dust yet crowned with light. </a:t>
            </a:r>
          </a:p>
          <a:p>
            <a:pPr marL="0" indent="0">
              <a:buNone/>
            </a:pPr>
            <a:r>
              <a:rPr lang="en-US" dirty="0"/>
              <a:t>Shared in joy and shared in sorrow, </a:t>
            </a:r>
          </a:p>
          <a:p>
            <a:pPr marL="0" indent="0">
              <a:buNone/>
            </a:pPr>
            <a:r>
              <a:rPr lang="en-US" dirty="0"/>
              <a:t>seeking peace, resisting spite. </a:t>
            </a:r>
          </a:p>
          <a:p>
            <a:pPr marL="0" indent="0">
              <a:buNone/>
            </a:pPr>
            <a:r>
              <a:rPr lang="en-US" dirty="0"/>
              <a:t>Shape our mercy, bind our courage, </a:t>
            </a:r>
          </a:p>
          <a:p>
            <a:pPr marL="0" indent="0">
              <a:buNone/>
            </a:pPr>
            <a:r>
              <a:rPr lang="en-US" dirty="0"/>
              <a:t>bearers of the world's deep fight, </a:t>
            </a:r>
          </a:p>
          <a:p>
            <a:pPr marL="0" indent="0">
              <a:buNone/>
            </a:pPr>
            <a:r>
              <a:rPr lang="en-US" dirty="0"/>
              <a:t>bearers of the world’s deep fight.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6400828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CCACCA-69F9-B431-84C8-9E1FCD047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AF69EFCA-C4D9-7A0C-BC41-B8CA7B924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1391056" cy="1143000"/>
          </a:xfrm>
        </p:spPr>
        <p:txBody>
          <a:bodyPr/>
          <a:lstStyle/>
          <a:p>
            <a:r>
              <a:rPr lang="en-US" sz="3600" dirty="0"/>
              <a:t>Born to Journey, Born to Belong.</a:t>
            </a:r>
            <a:endParaRPr lang="en-AU" dirty="0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FCA79377-1CC7-DD34-82C2-A5F6AC53A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16" y="1844824"/>
            <a:ext cx="10585176" cy="489654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4. Now reborn by grace and Spirit, </a:t>
            </a:r>
          </a:p>
          <a:p>
            <a:pPr marL="0" indent="0">
              <a:buNone/>
            </a:pPr>
            <a:r>
              <a:rPr lang="en-US" dirty="0"/>
              <a:t>called to live the risen way. </a:t>
            </a:r>
          </a:p>
          <a:p>
            <a:pPr marL="0" indent="0">
              <a:buNone/>
            </a:pPr>
            <a:r>
              <a:rPr lang="en-US" dirty="0"/>
              <a:t>Christ our brother, God our Father, </a:t>
            </a:r>
          </a:p>
          <a:p>
            <a:pPr marL="0" indent="0">
              <a:buNone/>
            </a:pPr>
            <a:r>
              <a:rPr lang="en-US" dirty="0"/>
              <a:t>loving us through night and day. </a:t>
            </a:r>
          </a:p>
          <a:p>
            <a:pPr marL="0" indent="0">
              <a:buNone/>
            </a:pPr>
            <a:r>
              <a:rPr lang="en-US" dirty="0"/>
              <a:t>Praise the Giver, Praise the Healer— </a:t>
            </a:r>
          </a:p>
          <a:p>
            <a:pPr marL="0" indent="0">
              <a:buNone/>
            </a:pPr>
            <a:r>
              <a:rPr lang="en-US" dirty="0"/>
              <a:t>This is where we all belong </a:t>
            </a:r>
          </a:p>
          <a:p>
            <a:pPr marL="0" indent="0">
              <a:buNone/>
            </a:pPr>
            <a:r>
              <a:rPr lang="en-US" dirty="0"/>
              <a:t>This where we all belong.</a:t>
            </a:r>
            <a:endParaRPr lang="en-US" i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66FEB3-4E25-9C34-8A0B-52635303773F}"/>
              </a:ext>
            </a:extLst>
          </p:cNvPr>
          <p:cNvSpPr txBox="1"/>
          <p:nvPr/>
        </p:nvSpPr>
        <p:spPr>
          <a:xfrm>
            <a:off x="9120336" y="4496637"/>
            <a:ext cx="2617872" cy="1643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Words: © 2025 Chris Crause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Melody: CWM Rhondda.</a:t>
            </a:r>
          </a:p>
          <a:p>
            <a:pPr lvl="1" eaLnBrk="1" hangingPunct="1">
              <a:lnSpc>
                <a:spcPct val="80000"/>
              </a:lnSpc>
              <a:buFontTx/>
              <a:buNone/>
              <a:defRPr/>
            </a:pPr>
            <a:r>
              <a:rPr lang="nl-NL" sz="1800" dirty="0">
                <a:solidFill>
                  <a:schemeClr val="bg2">
                    <a:lumMod val="50000"/>
                  </a:schemeClr>
                </a:solidFill>
              </a:rPr>
              <a:t>Used by permission CCL LICENCE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72276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281</Words>
  <Application>Microsoft Office PowerPoint</Application>
  <PresentationFormat>Widescreen</PresentationFormat>
  <Paragraphs>44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Born to Journey, Born to Belong. Tune: TiS 569 (CWM Rhondda)</vt:lpstr>
      <vt:lpstr>Born to Journey, Born to Belong.</vt:lpstr>
      <vt:lpstr>Born to Journey, Born to Belong.</vt:lpstr>
      <vt:lpstr>Born to Journey, Born to Belong.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Crause</dc:creator>
  <cp:lastModifiedBy>Chris Crause</cp:lastModifiedBy>
  <cp:revision>1</cp:revision>
  <dcterms:created xsi:type="dcterms:W3CDTF">2025-09-13T04:18:11Z</dcterms:created>
  <dcterms:modified xsi:type="dcterms:W3CDTF">2025-09-13T04:20:19Z</dcterms:modified>
</cp:coreProperties>
</file>