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065" r:id="rId2"/>
    <p:sldId id="2104" r:id="rId3"/>
    <p:sldId id="210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0B06D0-F82A-4DE2-A9C8-9B5E065C0BC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A54B9-73F9-4ED6-93AF-DDF44651330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4543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7E1D7-C643-52EF-AAC3-24B9D0D8E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866B86DA-4556-4178-CF2B-2F8615F7A65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54317EA0-45CB-32F2-55EA-10CD33721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1. The Poor in Spirit </a:t>
            </a:r>
          </a:p>
          <a:p>
            <a:r>
              <a:rPr lang="en-US" dirty="0"/>
              <a:t>2. The Mourners </a:t>
            </a:r>
            <a:endParaRPr lang="en-AU" dirty="0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1BA73B6C-CC8D-10DE-9466-5CBC528B7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63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226AE-95B0-B267-0E42-486AB13A7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104052CF-9D0A-5291-7284-80D3A18FC9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39A55A42-2B94-DF8D-B598-FDDB48A11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>
              <a:buNone/>
            </a:pPr>
            <a:r>
              <a:rPr lang="en-US" dirty="0"/>
              <a:t>3. The Meek and Merciful </a:t>
            </a:r>
          </a:p>
          <a:p>
            <a:pPr marL="0" indent="0">
              <a:buNone/>
            </a:pPr>
            <a:r>
              <a:rPr lang="en-US" dirty="0"/>
              <a:t>4. The Peacemakers </a:t>
            </a:r>
            <a:endParaRPr lang="en-AU" dirty="0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7F2C834B-248A-1F2F-DB67-B1B22C38D4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10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BCADBB-B9C7-8B94-C225-FBD1A85E7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D3D7092C-9F0F-179F-05A2-2750902A46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9DDB93AB-EBD1-E74C-4111-8737CC7C8F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>
              <a:buNone/>
            </a:pPr>
            <a:r>
              <a:rPr lang="en-US" dirty="0"/>
              <a:t>5. When Persecuted </a:t>
            </a:r>
            <a:endParaRPr lang="en-AU" dirty="0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9469A934-4F69-30A8-D23E-C9E11DF5BB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738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889E7-3A92-56CC-0CF2-C386FE1EBE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1978C7-ADEA-5E2C-1C2E-5225D72737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B49DD-0E39-A274-BC37-739A6661E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158F-DA2A-47AB-BB54-404FB67E9D3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75D76-EE10-F87A-9F93-8BD1CB463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854B3-BBCD-E594-A36A-A655D4783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7045-2A79-4D29-85E7-CFF6C8C830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0303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B2505-58D6-1D29-C1CD-0349D23EA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97F617-43DC-66AF-9F04-00D3698EB3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A6AFE-8601-34CE-4EEE-821AF0237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158F-DA2A-47AB-BB54-404FB67E9D3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CEAE2-8D43-8EC3-383A-5EE8F9334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582DB-58CD-BB85-B4CC-20E6580F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7045-2A79-4D29-85E7-CFF6C8C830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0167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F1F42E-A254-405A-0DDB-C9956EDA26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D0174-55FA-3B14-6634-B63B52A1D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EAFB9-965C-2746-E7C9-86CED1D5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158F-DA2A-47AB-BB54-404FB67E9D3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EE85A-D57B-8F67-A1ED-9AD5DFED7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E4BD4-AADF-2925-4CDA-B2A8F12F9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7045-2A79-4D29-85E7-CFF6C8C830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384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2AFDE-17A3-C712-0E01-A98F02CC8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64EA5-9A5E-CB19-C5FD-50CA6F17E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08B32-F1A6-358C-AAA1-339129D6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158F-DA2A-47AB-BB54-404FB67E9D3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F8B9C-96D6-55E9-2AE0-0B7329F21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752B2-42A0-25EB-93C0-262DDA12C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7045-2A79-4D29-85E7-CFF6C8C830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5643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78AF6-89D5-2178-D9E3-4443E189F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DAF005-65C4-F9BA-3741-00C1A4BDC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70554F-51D5-D7A9-2B25-8AD2FD120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158F-DA2A-47AB-BB54-404FB67E9D3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59B3B-A3D8-22AF-12FA-800610008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8CBE9-80FA-F81C-F159-BCABE18B0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7045-2A79-4D29-85E7-CFF6C8C830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4443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C95DF-6860-4207-29D2-213E764E4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D5B8D-4E81-A593-ADA3-AD1BB26E66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E1094C-2423-B63D-3385-34016528F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CB1ABD-DFC0-66B8-A69F-36FFC5CB0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158F-DA2A-47AB-BB54-404FB67E9D3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94D34-7329-55EC-BF01-965D2789A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D60F30-586A-C316-42AC-559A6882C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7045-2A79-4D29-85E7-CFF6C8C830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2411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3D8DD-CE64-577B-97DA-1BA8D35DB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F126A-F53F-35D0-0BB5-BB1B4FB23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05E319-3377-074B-38AF-0F3E8B2F6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413DA4-1F67-4FFE-8E4F-E6CB41EB4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51B0FD-B7F8-7882-9C5C-C1F55215AC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BE4109-AD0D-AFB3-C56D-21AFFAC69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158F-DA2A-47AB-BB54-404FB67E9D3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E2B549-8F3C-1703-9E73-3995EAD57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5F8B68-91EA-6DE1-573D-4756BA022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7045-2A79-4D29-85E7-CFF6C8C830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4333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CC6E4-FF1F-058D-747F-5B395A1EC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291EEA-014D-1B94-4488-DF907B136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158F-DA2A-47AB-BB54-404FB67E9D3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13B21D-3F76-977F-281A-9C752201A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419B8F-64B3-F932-6CBE-119DBE6D0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7045-2A79-4D29-85E7-CFF6C8C830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5344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935F1-B1F2-31CE-1151-CAF72DA7F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158F-DA2A-47AB-BB54-404FB67E9D3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F610E1-9A00-62B5-9E89-7FDFFC1E8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C6C5B0-9A54-C6FD-9246-3C25829D3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7045-2A79-4D29-85E7-CFF6C8C830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4836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AC4CB-E861-2ABD-7D04-90D8C06BF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5FCE7-5C92-D3BE-80A3-C75034B9C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BF57DD-547A-185C-C0B6-B2149720F8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AA3C8-76F4-4172-BA6D-052F25F8C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158F-DA2A-47AB-BB54-404FB67E9D3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40CB20-38FE-30B3-45BC-0C6C005AF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5E8523-8B85-6751-5EE8-1CD4FE826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7045-2A79-4D29-85E7-CFF6C8C830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092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A00B0-8CA6-0BF3-58CE-07379D5CF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FE0098-CDA2-4E3A-7B29-BA1F3E6596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BC61E1-F040-F730-9B30-5EBB399F0B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666675-B3A7-9F16-A14B-7B3F7EEF1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158F-DA2A-47AB-BB54-404FB67E9D3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1D9DE-EE6B-C96F-F5CC-551E6FF20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2A551A-A691-6CE7-EA1C-B1AC9929E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7045-2A79-4D29-85E7-CFF6C8C830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8089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F2AA9A-D86A-861E-1E90-19ADE646A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8BE55D-E33A-B56A-F15A-561052993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71623-999B-3D4B-73B3-118B561F7B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B0158F-DA2A-47AB-BB54-404FB67E9D3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6A64C-7606-F2B7-49FE-238CE56F04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5A64D-43D8-016E-5EE3-75F14549F8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2C7045-2A79-4D29-85E7-CFF6C8C830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7911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C07BE-42B4-9545-7A55-21F8415D7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EC9D1382-A92D-1522-D046-4ACC5D6A3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1391056" cy="1143000"/>
          </a:xfrm>
        </p:spPr>
        <p:txBody>
          <a:bodyPr/>
          <a:lstStyle/>
          <a:p>
            <a:r>
              <a:rPr lang="en-US" sz="3600" dirty="0"/>
              <a:t>Blessed Are the Broken Ones.</a:t>
            </a:r>
            <a:br>
              <a:rPr lang="en-US" dirty="0"/>
            </a:br>
            <a:r>
              <a:rPr lang="en-AU" sz="2800" dirty="0"/>
              <a:t>Tune: </a:t>
            </a:r>
            <a:r>
              <a:rPr lang="en-AU" sz="2800" dirty="0" err="1"/>
              <a:t>TiS</a:t>
            </a:r>
            <a:r>
              <a:rPr lang="en-AU" sz="2800" dirty="0"/>
              <a:t> 586 (Eventide - Abide with me)</a:t>
            </a:r>
            <a:endParaRPr lang="en-AU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CDB046BE-672E-6BC1-8D7E-F65A66F40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6" y="1575644"/>
            <a:ext cx="10225136" cy="5165724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Blessed are those whose hearts are bowed and low,</a:t>
            </a:r>
          </a:p>
          <a:p>
            <a:pPr marL="0" indent="0">
              <a:buNone/>
            </a:pPr>
            <a:r>
              <a:rPr lang="en-US" dirty="0"/>
              <a:t>Who seek God's grace when strength begins to go. </a:t>
            </a:r>
          </a:p>
          <a:p>
            <a:pPr marL="0" indent="0">
              <a:buNone/>
            </a:pPr>
            <a:r>
              <a:rPr lang="en-US" dirty="0"/>
              <a:t>The kingdom comes to those who humbly pray— </a:t>
            </a:r>
          </a:p>
          <a:p>
            <a:pPr marL="0" indent="0">
              <a:buNone/>
            </a:pPr>
            <a:r>
              <a:rPr lang="en-US" dirty="0"/>
              <a:t>God lifts them up and walks with them each day.</a:t>
            </a:r>
          </a:p>
          <a:p>
            <a:pPr marL="0" indent="0">
              <a:buNone/>
            </a:pPr>
            <a:endParaRPr lang="en-US" sz="1800" i="1" dirty="0"/>
          </a:p>
          <a:p>
            <a:pPr marL="0" indent="0">
              <a:buNone/>
            </a:pPr>
            <a:r>
              <a:rPr lang="en-US" dirty="0"/>
              <a:t>2. Blessed are those who grieve what life has torn,</a:t>
            </a:r>
          </a:p>
          <a:p>
            <a:pPr marL="0" indent="0">
              <a:buNone/>
            </a:pPr>
            <a:r>
              <a:rPr lang="en-US" dirty="0"/>
              <a:t>Whose tears still fall for love and dreams once born.</a:t>
            </a:r>
          </a:p>
          <a:p>
            <a:pPr marL="0" indent="0">
              <a:buNone/>
            </a:pPr>
            <a:r>
              <a:rPr lang="en-US" dirty="0"/>
              <a:t>God holds their pain and whispers peace anew— </a:t>
            </a:r>
          </a:p>
          <a:p>
            <a:pPr marL="0" indent="0">
              <a:buNone/>
            </a:pPr>
            <a:r>
              <a:rPr lang="en-US" dirty="0"/>
              <a:t>Their sorrow turns to comfort, deep and true.</a:t>
            </a:r>
          </a:p>
        </p:txBody>
      </p:sp>
    </p:spTree>
    <p:extLst>
      <p:ext uri="{BB962C8B-B14F-4D97-AF65-F5344CB8AC3E}">
        <p14:creationId xmlns:p14="http://schemas.microsoft.com/office/powerpoint/2010/main" val="301507859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A0B58-55E1-50ED-3491-51647DFE5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8E5FC265-555C-B093-4FF6-FD99E439B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1391056" cy="778098"/>
          </a:xfrm>
        </p:spPr>
        <p:txBody>
          <a:bodyPr/>
          <a:lstStyle/>
          <a:p>
            <a:r>
              <a:rPr lang="en-US" sz="3600" dirty="0"/>
              <a:t>Blessed Are the Broken Ones.</a:t>
            </a:r>
            <a:endParaRPr lang="en-AU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9B11E60C-0CFE-89EF-92BA-8AE08D735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6" y="1575644"/>
            <a:ext cx="10225136" cy="516572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3. Blessed are those who choose the gentler way, </a:t>
            </a:r>
          </a:p>
          <a:p>
            <a:pPr marL="0" indent="0">
              <a:buNone/>
            </a:pPr>
            <a:r>
              <a:rPr lang="en-US" dirty="0"/>
              <a:t>Who show the world that mercy still can stay. </a:t>
            </a:r>
          </a:p>
          <a:p>
            <a:pPr marL="0" indent="0">
              <a:buNone/>
            </a:pPr>
            <a:r>
              <a:rPr lang="en-US" dirty="0"/>
              <a:t>The earth shall be their quiet, sacred place— </a:t>
            </a:r>
          </a:p>
          <a:p>
            <a:pPr marL="0" indent="0">
              <a:buNone/>
            </a:pPr>
            <a:r>
              <a:rPr lang="en-US" dirty="0"/>
              <a:t>Their lives reflect the kindness of God's face.</a:t>
            </a:r>
          </a:p>
          <a:p>
            <a:pPr marL="0" indent="0">
              <a:buNone/>
            </a:pPr>
            <a:endParaRPr lang="en-US" sz="1800" i="1" dirty="0"/>
          </a:p>
          <a:p>
            <a:pPr marL="0" indent="0">
              <a:buNone/>
            </a:pPr>
            <a:r>
              <a:rPr lang="en-US" dirty="0"/>
              <a:t>4. Blessed are those who build where others break, Who speak of love for justice’s own sake. </a:t>
            </a:r>
          </a:p>
          <a:p>
            <a:pPr marL="0" indent="0">
              <a:buNone/>
            </a:pPr>
            <a:r>
              <a:rPr lang="en-US" dirty="0"/>
              <a:t>They shine as children of the Light divine— </a:t>
            </a:r>
          </a:p>
          <a:p>
            <a:pPr marL="0" indent="0">
              <a:buNone/>
            </a:pPr>
            <a:r>
              <a:rPr lang="en-US" dirty="0"/>
              <a:t>Their steps bring peace, their hearts in God align.</a:t>
            </a:r>
          </a:p>
        </p:txBody>
      </p:sp>
    </p:spTree>
    <p:extLst>
      <p:ext uri="{BB962C8B-B14F-4D97-AF65-F5344CB8AC3E}">
        <p14:creationId xmlns:p14="http://schemas.microsoft.com/office/powerpoint/2010/main" val="99912265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FBDC9-DC58-4497-BAA2-214D76983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4C264EEE-7A6B-EB7B-7FA0-1BA360E38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1391056" cy="778098"/>
          </a:xfrm>
        </p:spPr>
        <p:txBody>
          <a:bodyPr/>
          <a:lstStyle/>
          <a:p>
            <a:r>
              <a:rPr lang="en-US" sz="3600" dirty="0"/>
              <a:t>Blessed Are the Broken Ones.</a:t>
            </a:r>
            <a:endParaRPr lang="en-AU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8F296679-F60F-616E-E58B-FA062CEB6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6" y="1575644"/>
            <a:ext cx="10225136" cy="516572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5. Blessed are those who suffer for the right, </a:t>
            </a:r>
          </a:p>
          <a:p>
            <a:pPr marL="0" indent="0">
              <a:buNone/>
            </a:pPr>
            <a:r>
              <a:rPr lang="en-US" dirty="0"/>
              <a:t>Yet stand with hope and walk in holy light. </a:t>
            </a:r>
          </a:p>
          <a:p>
            <a:pPr marL="0" indent="0">
              <a:buNone/>
            </a:pPr>
            <a:r>
              <a:rPr lang="en-US" dirty="0"/>
              <a:t>The crown of heaven rests upon their head— </a:t>
            </a:r>
          </a:p>
          <a:p>
            <a:pPr marL="0" indent="0">
              <a:buNone/>
            </a:pPr>
            <a:r>
              <a:rPr lang="en-US" dirty="0"/>
              <a:t>They follow Christ where truth and grace are led.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28262D-FC30-DD10-A9AD-D0D364DC0B27}"/>
              </a:ext>
            </a:extLst>
          </p:cNvPr>
          <p:cNvSpPr txBox="1"/>
          <p:nvPr/>
        </p:nvSpPr>
        <p:spPr>
          <a:xfrm>
            <a:off x="6975985" y="5282356"/>
            <a:ext cx="4464496" cy="978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Words: © 2025 Chris Crause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Melody: Eventide William Hnery Monk 1823-89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Used by permission CCL LICENCE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88209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277</Words>
  <Application>Microsoft Office PowerPoint</Application>
  <PresentationFormat>Widescreen</PresentationFormat>
  <Paragraphs>35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Blessed Are the Broken Ones. Tune: TiS 586 (Eventide - Abide with me)</vt:lpstr>
      <vt:lpstr>Blessed Are the Broken Ones.</vt:lpstr>
      <vt:lpstr>Blessed Are the Broken Ones.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2025-09-13T04:20:59Z</dcterms:created>
  <dcterms:modified xsi:type="dcterms:W3CDTF">2025-09-13T04:22:14Z</dcterms:modified>
</cp:coreProperties>
</file>