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114" r:id="rId2"/>
    <p:sldId id="2115" r:id="rId3"/>
    <p:sldId id="2116" r:id="rId4"/>
    <p:sldId id="2123" r:id="rId5"/>
    <p:sldId id="2117" r:id="rId6"/>
    <p:sldId id="2124" r:id="rId7"/>
    <p:sldId id="211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01E93-078A-4BB7-A37F-157F7D190DE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DB15B-4A33-4A78-8EBA-D49BA9E036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3731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47672-4F53-BC2D-95E3-91724F188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AE6C7CEB-9C82-0D33-601B-8083BC013D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D201E048-24DE-2346-92B7-EDDC0686D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Hark! Now hear the angels sing: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“New King’s born today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And man will live for evermore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Because of Christmas Day!”</a:t>
            </a:r>
            <a:endParaRPr lang="en-AU" dirty="0"/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5E0D8E78-DA94-697C-D91D-4D84B3B4C2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FA87D-3838-49D1-B7AC-E0040F999DEE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365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F0A8B-5E0F-774A-CF4B-961CA3C74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C9310FF1-36E1-B226-0B56-E65C6A6F01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513DE897-8E09-76F6-030E-47FC9CA80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dirty="0"/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FF548032-6EE4-68A0-F429-668E33645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FA87D-3838-49D1-B7AC-E0040F999DEE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3840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A14D4-CC4A-41C3-094D-48AD65DE4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8EB24AFE-BA3D-7056-30AE-63575E74DD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18EF6CA6-5511-BA7E-7B5E-FFC00DB98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Hark! Now hear the angels sing: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“New King’s born today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And man will live for evermore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Because of Christmas Day!”</a:t>
            </a:r>
            <a:endParaRPr lang="en-AU" dirty="0"/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9441ABEF-1198-9422-3672-2695717E06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FA87D-3838-49D1-B7AC-E0040F999DEE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1638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E0E17-1F45-0BB0-4D5D-D3F5AF04F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67A8E327-6C9C-E323-AEAE-BBA0932C1F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90C637A8-C71A-4820-0E46-F57D742E3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dirty="0"/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E947A626-2441-F8BA-E682-4ED6E03F02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FA87D-3838-49D1-B7AC-E0040F999DEE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2811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2A981-AAFA-AA17-C6CD-90B9D89AD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491677DE-55F0-0883-2F1D-A00E7612E4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CEEF12A1-C4ED-7071-557E-303036D81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Hark! Now hear the angels sing: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“New King’s born today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And man will live for evermore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Because of Christmas Day!”</a:t>
            </a:r>
            <a:endParaRPr lang="en-AU" dirty="0"/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95584551-64BC-08ED-3A22-2EBF710F90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FA87D-3838-49D1-B7AC-E0040F999DEE}" type="slidenum">
              <a:rPr lang="en-AU" smtClean="0"/>
              <a:pPr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002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2A0CC-5650-639B-A72E-73DD590CE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BAC2DAB3-9112-AD32-F6CC-C116B76AAA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A70BEA8D-F70F-583E-6421-7915F2DF8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dirty="0"/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4BEE9145-B4C6-B232-B54A-B501867B96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FA87D-3838-49D1-B7AC-E0040F999DEE}" type="slidenum">
              <a:rPr lang="en-AU" smtClean="0"/>
              <a:pPr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040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96C40-71B9-98C2-D3CA-DD6DEFEB0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F123BC90-CC06-490E-0798-8DDFE81766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8908716B-95D0-CD97-6576-A8FAD8662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Hark! Now hear the angels sing: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“New King’s born today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And man will live for evermore</a:t>
            </a:r>
            <a:br>
              <a:rPr lang="en-US" dirty="0"/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Because of Christmas Day!”</a:t>
            </a:r>
            <a:endParaRPr lang="en-AU" dirty="0"/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15AB56D5-5E25-5E77-5423-0E29C5AD8F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FA87D-3838-49D1-B7AC-E0040F999DEE}" type="slidenum">
              <a:rPr lang="en-AU" smtClean="0"/>
              <a:pPr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4238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541F2-8B5D-4D0D-1909-73AC6E10E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973869-58A7-2E9E-4F53-580A8C3B0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E8681-1B20-665A-97B5-E5F8AA163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98C0B-0570-10C9-C52F-CCFA5698F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0DFB1-3EF6-90FA-3F92-6920D2FA3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6082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C4D55-4A8C-40C9-FF8D-AE227A290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4BF04D-E740-D91F-3D3E-38367DA1E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252EE-0247-E10A-8295-EB51B064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3FFE4-1819-50C7-4727-3026C3C68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31BB4-A50F-D72E-6DD9-434B2F555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3720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0CE05F-F787-A719-AF49-F6FAB0A1B2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984585-3C11-8D66-75AF-F456C6121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E0F50-BC20-89B5-4E4B-2F49B9A8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BE497-A825-9A4B-FCC4-9BBE4E3D3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90DD9-AFF2-C73A-79F6-E17252EA8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1694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96B4D-4DDA-0E8E-C588-330179E8E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D0742-8AC8-7080-8429-C278DF466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0EDCD-CFF1-A163-90D0-56512AA75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CB6D8-566C-39C1-9E05-1913D16C3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4B2FA-7BCB-41AE-D5F4-FB1E0034A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436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59FB7-6F80-DC23-24A9-6714A36C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96B5F0-417D-A2E7-6ED2-24B799E40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239BB-3A28-238F-A05F-6D976B5CE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1503E-637A-2020-35C8-52F4C8765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0BB0D-BD9E-A057-D368-0D262DAE3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066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12119-4AC6-DC72-2D05-985E3427C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7D46F-E31D-440B-3FB5-45F02784CF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F4082-21FE-D82B-4C1C-8EA4FD686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C22423-564D-F14E-0D1F-0B348247D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C5BD6D-1F21-83FC-6556-23CA90318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0B284-4BD8-FAA9-19D5-DE2F61715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955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B706-4493-7FC8-2ECB-6B88DC2D9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9DEA0-BF54-D089-DFAC-D8CCDD179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83428-3B73-309D-A083-36EDA4FD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91A4D9-F6D9-4970-D63D-B5412A52D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DBC4AB-9CF6-4EE8-9922-045B6E66B0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2295BD-F101-2CF3-C2D2-64D9AF20C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017814-AB5C-F313-86E8-36415644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FF5360-F499-7B35-C57A-778E5331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01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F80AD-DA58-0323-9F82-54BCD7182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0C05CC-9655-DA18-8FE9-6170DE176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282C36-AA6A-C746-B6F3-BEE2B3082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A13992-877B-524A-3A68-EBA312F9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6362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F74081-FE5F-7E69-9F4A-49FA19CC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615F9-9BE6-2543-8882-EB82D0F4C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A3F3E-9963-5351-C21E-7FEDFBBDD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5790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664A5-CC79-E694-896D-2BFA0690E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BD987-21BA-3E38-01D4-305748742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52B983-C6ED-3D1E-F3D7-D7C34BFF4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CC6F3-93A8-1B39-CB28-5220557BB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784517-F66B-0AA1-ECEA-944809A7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8129F-D387-8248-189B-DA0F38938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8784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C2D80-1B6B-FC45-C5CA-A45ECA5A8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A5B82C-FD51-DB99-7F63-9E8D5E2634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37C9F6-E7F7-F94C-90FB-3E5E49FEB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BF9B7-3F35-C962-A2B6-095188ACA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9E218-ABC6-C7C0-059E-CE6E4961A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8AFF8-25E0-6FF9-3808-B25A1FED8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504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D6CBE0-3C31-B1EF-F8E4-141FCACA9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86B89-09C3-3C81-4DBD-00515EFF4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B87B1-6AFA-717D-FCC7-2589D06F5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2255E0-3469-4CE8-ACB5-2F3A4108090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2BA2B-CEDE-0E2A-62AD-0C1D9BD92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07D3F-0659-419F-6B0B-C9D4C312C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8B8451-8543-4FB5-A8FF-8A2E37E85A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478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E46AF-966E-9F30-105E-17D1F20DC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6DAD699-1C90-2B7E-B907-7ED4DA1B41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noProof="0" dirty="0"/>
              <a:t>A Servant's Yes, A </a:t>
            </a:r>
            <a:r>
              <a:rPr lang="en-US" sz="4000" noProof="0" dirty="0" err="1"/>
              <a:t>Saviour's</a:t>
            </a:r>
            <a:r>
              <a:rPr lang="en-US" sz="4000" noProof="0" dirty="0"/>
              <a:t> Love</a:t>
            </a:r>
            <a:br>
              <a:rPr lang="en-AU" sz="3600" noProof="0" dirty="0"/>
            </a:br>
            <a:r>
              <a:rPr lang="en-AU" sz="2800" noProof="0" dirty="0"/>
              <a:t>Melody:</a:t>
            </a:r>
            <a:r>
              <a:rPr lang="en-AU" sz="3200" noProof="0" dirty="0"/>
              <a:t> </a:t>
            </a:r>
            <a:r>
              <a:rPr lang="en-AU" sz="2800" noProof="0" dirty="0"/>
              <a:t>Mary’s Boy Child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6BA6046-5C20-D02D-33DA-A784123EE2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628800"/>
            <a:ext cx="10887000" cy="5184576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Tx/>
              <a:buAutoNum type="arabicPeriod"/>
            </a:pPr>
            <a:r>
              <a:rPr lang="en-AU" noProof="0" dirty="0"/>
              <a:t>Mary heard the angel’s word,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noProof="0" dirty="0"/>
              <a:t>and fear was in her soul,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noProof="0" dirty="0"/>
              <a:t>She was no queen with crown or robe,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noProof="0" dirty="0"/>
              <a:t>no noble to extol.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AU" noProof="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noProof="0" dirty="0"/>
              <a:t>2. But God chose—a servant girl—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noProof="0" dirty="0"/>
              <a:t>to carry hope and light,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noProof="0" dirty="0"/>
              <a:t>And through her “yes” a child would come,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noProof="0" dirty="0"/>
              <a:t>to break the world's long night.</a:t>
            </a:r>
          </a:p>
        </p:txBody>
      </p:sp>
    </p:spTree>
    <p:extLst>
      <p:ext uri="{BB962C8B-B14F-4D97-AF65-F5344CB8AC3E}">
        <p14:creationId xmlns:p14="http://schemas.microsoft.com/office/powerpoint/2010/main" val="156359608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B8AEA-22AF-2643-445A-160029303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EC22CB9-F42A-0475-5B5C-5D5A35F6F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noProof="0" dirty="0"/>
              <a:t>A Servant's Yes, A </a:t>
            </a:r>
            <a:r>
              <a:rPr lang="en-US" sz="4000" noProof="0" dirty="0" err="1"/>
              <a:t>Saviour's</a:t>
            </a:r>
            <a:r>
              <a:rPr lang="en-US" sz="4000" noProof="0" dirty="0"/>
              <a:t> Love</a:t>
            </a:r>
            <a:br>
              <a:rPr lang="en-AU" sz="3600" noProof="0" dirty="0"/>
            </a:br>
            <a:r>
              <a:rPr lang="en-AU" sz="2800" noProof="0" dirty="0"/>
              <a:t>Melody:</a:t>
            </a:r>
            <a:r>
              <a:rPr lang="en-AU" sz="3200" noProof="0" dirty="0"/>
              <a:t> </a:t>
            </a:r>
            <a:r>
              <a:rPr lang="en-AU" sz="2800" noProof="0" dirty="0"/>
              <a:t>Mary’s Boy Child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CF2FB37-37CE-70B8-A273-686AC2D8E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628800"/>
            <a:ext cx="10887000" cy="5184576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AU" noProof="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AU" b="1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b="1" noProof="0" dirty="0"/>
              <a:t>Chorus</a:t>
            </a:r>
            <a:r>
              <a:rPr lang="en-AU" i="1" noProof="0" dirty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Life </a:t>
            </a:r>
            <a:r>
              <a:rPr lang="en-AU" i="1" dirty="0"/>
              <a:t>a</a:t>
            </a:r>
            <a:r>
              <a:rPr lang="en-AU" i="1" noProof="0" dirty="0"/>
              <a:t>mong - the common hearts,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the sorrow and the song,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To teach us how to serve with love,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tis where we all belong.</a:t>
            </a:r>
            <a:r>
              <a:rPr lang="en-AU" sz="2000" i="1" noProof="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7427075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C551C-56D6-B0F3-B277-333AF82B4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AF76B63-E771-2C11-91AC-9746F7584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noProof="0" dirty="0"/>
              <a:t>A Servant's Yes, A </a:t>
            </a:r>
            <a:r>
              <a:rPr lang="en-US" sz="4000" noProof="0" dirty="0" err="1"/>
              <a:t>Saviour's</a:t>
            </a:r>
            <a:r>
              <a:rPr lang="en-US" sz="4000" noProof="0" dirty="0"/>
              <a:t> Love</a:t>
            </a:r>
            <a:br>
              <a:rPr lang="en-AU" sz="3600" noProof="0" dirty="0"/>
            </a:br>
            <a:r>
              <a:rPr lang="en-AU" sz="2800" noProof="0" dirty="0"/>
              <a:t>Melody:</a:t>
            </a:r>
            <a:r>
              <a:rPr lang="en-AU" sz="3200" noProof="0" dirty="0"/>
              <a:t> </a:t>
            </a:r>
            <a:r>
              <a:rPr lang="en-AU" sz="2800" noProof="0" dirty="0"/>
              <a:t>Mary’s Boy Child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1694BE2-4B3B-FEA1-5925-9DD278E927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628800"/>
            <a:ext cx="10887000" cy="5184576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AU" dirty="0"/>
              <a:t>3</a:t>
            </a:r>
            <a:r>
              <a:rPr lang="en-AU" noProof="0" dirty="0"/>
              <a:t>. </a:t>
            </a:r>
            <a:r>
              <a:rPr lang="en-AU" dirty="0"/>
              <a:t>Jesus was a humble man</a:t>
            </a:r>
            <a:r>
              <a:rPr lang="en-AU" noProof="0" dirty="0"/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dirty="0"/>
              <a:t>born in straw and grace</a:t>
            </a:r>
            <a:r>
              <a:rPr lang="en-AU" noProof="0" dirty="0"/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dirty="0"/>
              <a:t>Not for throne or glory now</a:t>
            </a:r>
            <a:r>
              <a:rPr lang="en-AU" noProof="0" dirty="0"/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dirty="0"/>
              <a:t>but for every place.</a:t>
            </a:r>
            <a:r>
              <a:rPr lang="en-AU" noProof="0" dirty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AU" noProof="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dirty="0"/>
              <a:t>4. </a:t>
            </a:r>
            <a:r>
              <a:rPr lang="en-US" dirty="0"/>
              <a:t>We are not of royal blood,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or born to great acclaim,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Mary's story draws us in—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our lives can do the same. </a:t>
            </a:r>
          </a:p>
        </p:txBody>
      </p:sp>
    </p:spTree>
    <p:extLst>
      <p:ext uri="{BB962C8B-B14F-4D97-AF65-F5344CB8AC3E}">
        <p14:creationId xmlns:p14="http://schemas.microsoft.com/office/powerpoint/2010/main" val="165659978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8A56C-6CE5-9513-EBF4-581D7FA5F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9363FC6-F584-5018-8FAB-C9B63196B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noProof="0" dirty="0"/>
              <a:t>A Servant's Yes, A </a:t>
            </a:r>
            <a:r>
              <a:rPr lang="en-US" sz="4000" noProof="0" dirty="0" err="1"/>
              <a:t>Saviour's</a:t>
            </a:r>
            <a:r>
              <a:rPr lang="en-US" sz="4000" noProof="0" dirty="0"/>
              <a:t> Love</a:t>
            </a:r>
            <a:br>
              <a:rPr lang="en-AU" sz="3600" noProof="0" dirty="0"/>
            </a:br>
            <a:r>
              <a:rPr lang="en-AU" sz="2800" noProof="0" dirty="0"/>
              <a:t>Melody:</a:t>
            </a:r>
            <a:r>
              <a:rPr lang="en-AU" sz="3200" noProof="0" dirty="0"/>
              <a:t> </a:t>
            </a:r>
            <a:r>
              <a:rPr lang="en-AU" sz="2800" noProof="0" dirty="0"/>
              <a:t>Mary’s Boy Child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B12C8F8-D766-D792-07D4-4E22183498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628800"/>
            <a:ext cx="10887000" cy="5184576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AU" noProof="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AU" b="1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b="1" noProof="0" dirty="0"/>
              <a:t>Chorus</a:t>
            </a:r>
            <a:r>
              <a:rPr lang="en-AU" i="1" noProof="0" dirty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Life </a:t>
            </a:r>
            <a:r>
              <a:rPr lang="en-AU" i="1" dirty="0"/>
              <a:t>a</a:t>
            </a:r>
            <a:r>
              <a:rPr lang="en-AU" i="1" noProof="0" dirty="0"/>
              <a:t>mong - the common hearts,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the sorrow and the song,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To teach us how to serve with love,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tis where we all belong.</a:t>
            </a:r>
            <a:r>
              <a:rPr lang="en-AU" sz="2000" i="1" noProof="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0539458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9C883-815F-84B6-C157-C97A0241D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FD5590D0-3B08-F360-DB72-16245F92A3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noProof="0" dirty="0"/>
              <a:t>A Servant's Yes, A </a:t>
            </a:r>
            <a:r>
              <a:rPr lang="en-US" sz="4000" noProof="0" dirty="0" err="1"/>
              <a:t>Saviour's</a:t>
            </a:r>
            <a:r>
              <a:rPr lang="en-US" sz="4000" noProof="0" dirty="0"/>
              <a:t> Love</a:t>
            </a:r>
            <a:br>
              <a:rPr lang="en-AU" sz="3600" noProof="0" dirty="0"/>
            </a:br>
            <a:r>
              <a:rPr lang="en-AU" sz="2800" noProof="0" dirty="0"/>
              <a:t>Melody:</a:t>
            </a:r>
            <a:r>
              <a:rPr lang="en-AU" sz="3200" noProof="0" dirty="0"/>
              <a:t> </a:t>
            </a:r>
            <a:r>
              <a:rPr lang="en-AU" sz="2800" noProof="0" dirty="0"/>
              <a:t>Mary’s Boy Child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D1995E5B-28AC-57F2-DD7F-88D4AABE26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628800"/>
            <a:ext cx="10887000" cy="5184576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5. Like her- we have questions too,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unsure of what it means,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Yet in obedience, we will find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the Child of Christmas dreams.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6. Let us not exalt Him so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that His truth feels far,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He walked roads of dusty towns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beneath a humble star.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sz="2000" i="1" noProof="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7627608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91884-AE7C-4704-7FD0-CCF29E386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17B0F99-305A-1818-5DF0-117148D23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noProof="0" dirty="0"/>
              <a:t>A Servant's Yes, A </a:t>
            </a:r>
            <a:r>
              <a:rPr lang="en-US" sz="4000" noProof="0" dirty="0" err="1"/>
              <a:t>Saviour's</a:t>
            </a:r>
            <a:r>
              <a:rPr lang="en-US" sz="4000" noProof="0" dirty="0"/>
              <a:t> Love</a:t>
            </a:r>
            <a:br>
              <a:rPr lang="en-AU" sz="3600" noProof="0" dirty="0"/>
            </a:br>
            <a:r>
              <a:rPr lang="en-AU" sz="2800" noProof="0" dirty="0"/>
              <a:t>Melody:</a:t>
            </a:r>
            <a:r>
              <a:rPr lang="en-AU" sz="3200" noProof="0" dirty="0"/>
              <a:t> </a:t>
            </a:r>
            <a:r>
              <a:rPr lang="en-AU" sz="2800" noProof="0" dirty="0"/>
              <a:t>Mary’s Boy Child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1B12A14-6CF7-9433-24DA-FB9358B9D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628800"/>
            <a:ext cx="10887000" cy="5184576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AU" noProof="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AU" b="1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b="1" noProof="0" dirty="0"/>
              <a:t>Chorus</a:t>
            </a:r>
            <a:r>
              <a:rPr lang="en-AU" i="1" noProof="0" dirty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Life </a:t>
            </a:r>
            <a:r>
              <a:rPr lang="en-AU" i="1" dirty="0"/>
              <a:t>a</a:t>
            </a:r>
            <a:r>
              <a:rPr lang="en-AU" i="1" noProof="0" dirty="0"/>
              <a:t>mong - the common hearts,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the sorrow and the song,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To teach us how to serve with love,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tis where we all belong.</a:t>
            </a:r>
            <a:r>
              <a:rPr lang="en-AU" sz="2000" i="1" noProof="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8403247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17B5A-CAB9-7586-C1F1-87380A0B5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F7AFCB56-6FC4-1772-E500-FB69ABAE15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noProof="0" dirty="0"/>
              <a:t>A Servant's Yes, A </a:t>
            </a:r>
            <a:r>
              <a:rPr lang="en-US" sz="4000" noProof="0" dirty="0" err="1"/>
              <a:t>Saviour's</a:t>
            </a:r>
            <a:r>
              <a:rPr lang="en-US" sz="4000" noProof="0" dirty="0"/>
              <a:t> Love</a:t>
            </a:r>
            <a:br>
              <a:rPr lang="en-AU" sz="3600" noProof="0" dirty="0"/>
            </a:br>
            <a:r>
              <a:rPr lang="en-AU" sz="2800" noProof="0" dirty="0"/>
              <a:t>Melody:</a:t>
            </a:r>
            <a:r>
              <a:rPr lang="en-AU" sz="3200" noProof="0" dirty="0"/>
              <a:t> </a:t>
            </a:r>
            <a:r>
              <a:rPr lang="en-AU" sz="2800" noProof="0" dirty="0"/>
              <a:t>Mary’s Boy Child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D2EBF97-D7FB-684F-DAC1-8AE2684F11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628800"/>
            <a:ext cx="10887000" cy="5184576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AU" dirty="0"/>
              <a:t>7. </a:t>
            </a:r>
            <a:r>
              <a:rPr lang="en-US" dirty="0"/>
              <a:t>The child Mary held so close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would stretch His arms so wide—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To gather all, both bold and bruised,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with mercy as His guide.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b="1" noProof="0" dirty="0"/>
              <a:t>Chorus</a:t>
            </a:r>
            <a:r>
              <a:rPr lang="en-AU" i="1" noProof="0" dirty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dirty="0"/>
              <a:t>Life among - the common hearts</a:t>
            </a:r>
            <a:r>
              <a:rPr lang="en-AU" i="1" noProof="0" dirty="0"/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the sorrow and the song,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To teach us how to serve with love,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AU" i="1" noProof="0" dirty="0"/>
              <a:t>tis where we all belong.</a:t>
            </a:r>
            <a:r>
              <a:rPr lang="en-AU" sz="2000" i="1" noProof="0" dirty="0"/>
              <a:t>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7C0A74-3767-61BD-05D0-D609E5E5788D}"/>
              </a:ext>
            </a:extLst>
          </p:cNvPr>
          <p:cNvSpPr txBox="1"/>
          <p:nvPr/>
        </p:nvSpPr>
        <p:spPr>
          <a:xfrm>
            <a:off x="7824192" y="5445224"/>
            <a:ext cx="40462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1956 by Jester Hairston. 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Words by Chris Crause 2025</a:t>
            </a:r>
          </a:p>
          <a:p>
            <a:pPr marL="1371600" algn="ctr">
              <a:buNone/>
            </a:pP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Used by permission CCL LICENCE</a:t>
            </a:r>
          </a:p>
          <a:p>
            <a:pPr marL="1371600" algn="ctr">
              <a:buNone/>
            </a:pPr>
            <a:endParaRPr lang="en-US" sz="1800" dirty="0">
              <a:effectLst/>
              <a:latin typeface="Tahoma" panose="020B060403050404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20032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542</Words>
  <Application>Microsoft Office PowerPoint</Application>
  <PresentationFormat>Widescreen</PresentationFormat>
  <Paragraphs>78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Tahoma</vt:lpstr>
      <vt:lpstr>Office Theme</vt:lpstr>
      <vt:lpstr>A Servant's Yes, A Saviour's Love Melody: Mary’s Boy Child</vt:lpstr>
      <vt:lpstr>A Servant's Yes, A Saviour's Love Melody: Mary’s Boy Child</vt:lpstr>
      <vt:lpstr>A Servant's Yes, A Saviour's Love Melody: Mary’s Boy Child</vt:lpstr>
      <vt:lpstr>A Servant's Yes, A Saviour's Love Melody: Mary’s Boy Child</vt:lpstr>
      <vt:lpstr>A Servant's Yes, A Saviour's Love Melody: Mary’s Boy Child</vt:lpstr>
      <vt:lpstr>A Servant's Yes, A Saviour's Love Melody: Mary’s Boy Child</vt:lpstr>
      <vt:lpstr>A Servant's Yes, A Saviour's Love Melody: Mary’s Boy Child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2025-09-13T03:39:31Z</dcterms:created>
  <dcterms:modified xsi:type="dcterms:W3CDTF">2025-09-13T03:40:46Z</dcterms:modified>
</cp:coreProperties>
</file>